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9121c3855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8528f07d744cf"/>
  </p:sldMasterIdLst>
  <p:sldIdLst>
    <p:sldId xmlns:r="http://schemas.openxmlformats.org/officeDocument/2006/relationships" id="256" r:id="R11f8261224554ee1"/>
    <p:sldId xmlns:r="http://schemas.openxmlformats.org/officeDocument/2006/relationships" id="257" r:id="Ra59607c2c02c4610"/>
    <p:sldId xmlns:r="http://schemas.openxmlformats.org/officeDocument/2006/relationships" id="258" r:id="Rf166fe9d2ecf4c0b"/>
    <p:sldId xmlns:r="http://schemas.openxmlformats.org/officeDocument/2006/relationships" id="259" r:id="R246598833c474c62"/>
    <p:sldId xmlns:r="http://schemas.openxmlformats.org/officeDocument/2006/relationships" id="260" r:id="R28e56ba17a4b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8528f07d744cf" /><Relationship Type="http://schemas.openxmlformats.org/officeDocument/2006/relationships/slide" Target="/ppt/slides/slide1.xml" Id="R11f8261224554ee1" /><Relationship Type="http://schemas.openxmlformats.org/officeDocument/2006/relationships/slide" Target="/ppt/slides/slide2.xml" Id="Ra59607c2c02c4610" /><Relationship Type="http://schemas.openxmlformats.org/officeDocument/2006/relationships/slide" Target="/ppt/slides/slide3.xml" Id="Rf166fe9d2ecf4c0b" /><Relationship Type="http://schemas.openxmlformats.org/officeDocument/2006/relationships/slide" Target="/ppt/slides/slide4.xml" Id="R246598833c474c62" /><Relationship Type="http://schemas.openxmlformats.org/officeDocument/2006/relationships/slide" Target="/ppt/slides/slide5.xml" Id="R28e56ba17a4b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cacd2221c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837c19a2c4b6c" /><Relationship Type="http://schemas.openxmlformats.org/officeDocument/2006/relationships/theme" Target="/ppt/slideMasters/theme/theme1.xml" Id="R7761c6711bba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837c19a2c4b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710dee0d8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285026b4a42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a25723d7041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3075c51c0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a33d951c5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MALER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MALER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MALER &amp; CO AS ble etablert [år] og holder til i Geithus.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MALER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MALER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MALER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Skredsvikmoen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3360 Geithus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935 394 961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MALER &amp; CO AS</a:t>
            </a:r>
          </a:p>
        </p:txBody>
      </p:sp>
    </p:spTree>
  </p:cSld>
  <p:clrMapOvr>
    <a:masterClrMapping xmlns:a="http://schemas.openxmlformats.org/drawingml/2006/main"/>
  </p:clrMapOvr>
</p:sld>
</file>