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cc7a0cf24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25bc537594dea"/>
  </p:sldMasterIdLst>
  <p:sldIdLst>
    <p:sldId xmlns:r="http://schemas.openxmlformats.org/officeDocument/2006/relationships" id="256" r:id="Rc5e82f9ccd68490c"/>
    <p:sldId xmlns:r="http://schemas.openxmlformats.org/officeDocument/2006/relationships" id="257" r:id="R2bed62c6b9ed4b31"/>
    <p:sldId xmlns:r="http://schemas.openxmlformats.org/officeDocument/2006/relationships" id="258" r:id="R45ed5dba33144b8a"/>
    <p:sldId xmlns:r="http://schemas.openxmlformats.org/officeDocument/2006/relationships" id="259" r:id="R71dea84e6e364d78"/>
    <p:sldId xmlns:r="http://schemas.openxmlformats.org/officeDocument/2006/relationships" id="260" r:id="Re124c4fdc4054470"/>
    <p:sldId xmlns:r="http://schemas.openxmlformats.org/officeDocument/2006/relationships" id="261" r:id="R44ff289654d8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25bc537594dea" /><Relationship Type="http://schemas.openxmlformats.org/officeDocument/2006/relationships/slide" Target="/ppt/slides/slide1.xml" Id="Rc5e82f9ccd68490c" /><Relationship Type="http://schemas.openxmlformats.org/officeDocument/2006/relationships/slide" Target="/ppt/slides/slide2.xml" Id="R2bed62c6b9ed4b31" /><Relationship Type="http://schemas.openxmlformats.org/officeDocument/2006/relationships/slide" Target="/ppt/slides/slide3.xml" Id="R45ed5dba33144b8a" /><Relationship Type="http://schemas.openxmlformats.org/officeDocument/2006/relationships/slide" Target="/ppt/slides/slide4.xml" Id="R71dea84e6e364d78" /><Relationship Type="http://schemas.openxmlformats.org/officeDocument/2006/relationships/slide" Target="/ppt/slides/slide5.xml" Id="Re124c4fdc4054470" /><Relationship Type="http://schemas.openxmlformats.org/officeDocument/2006/relationships/slide" Target="/ppt/slides/slide6.xml" Id="R44ff289654d8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2e0de5b1d46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2788a9d59487e" /><Relationship Type="http://schemas.openxmlformats.org/officeDocument/2006/relationships/theme" Target="/ppt/slideMasters/theme/theme1.xml" Id="R2a99d88d9063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2788a9d59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b28d2adf6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d5aeedede42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a6ad80b02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abcca1258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1cd661aad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e602d10c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−42 669 232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714 037 030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1 035 980 688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