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bc8693e9f343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5e43e80a274029"/>
  </p:sldMasterIdLst>
  <p:sldIdLst>
    <p:sldId xmlns:r="http://schemas.openxmlformats.org/officeDocument/2006/relationships" id="256" r:id="R352ec36687354981"/>
    <p:sldId xmlns:r="http://schemas.openxmlformats.org/officeDocument/2006/relationships" id="257" r:id="R27c9ddc770294dbd"/>
    <p:sldId xmlns:r="http://schemas.openxmlformats.org/officeDocument/2006/relationships" id="258" r:id="Ra2ad58eede99421c"/>
    <p:sldId xmlns:r="http://schemas.openxmlformats.org/officeDocument/2006/relationships" id="259" r:id="R039546ba860d4e6c"/>
    <p:sldId xmlns:r="http://schemas.openxmlformats.org/officeDocument/2006/relationships" id="260" r:id="R45d4baf1aacd4e02"/>
    <p:sldId xmlns:r="http://schemas.openxmlformats.org/officeDocument/2006/relationships" id="261" r:id="R59f977e41d0a49f9"/>
    <p:sldId xmlns:r="http://schemas.openxmlformats.org/officeDocument/2006/relationships" id="262" r:id="R3dd047627f544f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e43e80a274029" /><Relationship Type="http://schemas.openxmlformats.org/officeDocument/2006/relationships/slide" Target="/ppt/slides/slide1.xml" Id="R352ec36687354981" /><Relationship Type="http://schemas.openxmlformats.org/officeDocument/2006/relationships/slide" Target="/ppt/slides/slide2.xml" Id="R27c9ddc770294dbd" /><Relationship Type="http://schemas.openxmlformats.org/officeDocument/2006/relationships/slide" Target="/ppt/slides/slide3.xml" Id="Ra2ad58eede99421c" /><Relationship Type="http://schemas.openxmlformats.org/officeDocument/2006/relationships/slide" Target="/ppt/slides/slide4.xml" Id="R039546ba860d4e6c" /><Relationship Type="http://schemas.openxmlformats.org/officeDocument/2006/relationships/slide" Target="/ppt/slides/slide5.xml" Id="R45d4baf1aacd4e02" /><Relationship Type="http://schemas.openxmlformats.org/officeDocument/2006/relationships/slide" Target="/ppt/slides/slide6.xml" Id="R59f977e41d0a49f9" /><Relationship Type="http://schemas.openxmlformats.org/officeDocument/2006/relationships/slide" Target="/ppt/slides/slide7.xml" Id="R3dd047627f544f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e87fc543c14b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cacf92fcc46d1" /><Relationship Type="http://schemas.openxmlformats.org/officeDocument/2006/relationships/theme" Target="/ppt/slideMasters/theme/theme1.xml" Id="Rb064a9926e8247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4cacf92fcc46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12d78ec0c4d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2aae22c9240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bacbe8f8041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863f1ecd044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9067a108645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b8197d92342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457c5229a4d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RORGE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271 034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1 676 738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BJØRN RORGE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 Bjørn Rorge, Haneholmveien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935 423 929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RORGE AS</a:t>
            </a:r>
          </a:p>
        </p:txBody>
      </p:sp>
    </p:spTree>
  </p:cSld>
  <p:clrMapOvr>
    <a:masterClrMapping xmlns:a="http://schemas.openxmlformats.org/drawingml/2006/main"/>
  </p:clrMapOvr>
</p:sld>
</file>