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8319f19c0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2b05f231b48d3"/>
  </p:sldMasterIdLst>
  <p:sldIdLst>
    <p:sldId xmlns:r="http://schemas.openxmlformats.org/officeDocument/2006/relationships" id="256" r:id="R209700bb34dd4a55"/>
    <p:sldId xmlns:r="http://schemas.openxmlformats.org/officeDocument/2006/relationships" id="257" r:id="Red63cfbc5f984ad3"/>
    <p:sldId xmlns:r="http://schemas.openxmlformats.org/officeDocument/2006/relationships" id="258" r:id="R9e2894e1ae864a7d"/>
    <p:sldId xmlns:r="http://schemas.openxmlformats.org/officeDocument/2006/relationships" id="259" r:id="R38c63a42fdb64f96"/>
    <p:sldId xmlns:r="http://schemas.openxmlformats.org/officeDocument/2006/relationships" id="260" r:id="R773f2b2b19d6467b"/>
    <p:sldId xmlns:r="http://schemas.openxmlformats.org/officeDocument/2006/relationships" id="261" r:id="R4ead1a6954f8445e"/>
    <p:sldId xmlns:r="http://schemas.openxmlformats.org/officeDocument/2006/relationships" id="262" r:id="R78b5f60f729d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2b05f231b48d3" /><Relationship Type="http://schemas.openxmlformats.org/officeDocument/2006/relationships/slide" Target="/ppt/slides/slide1.xml" Id="R209700bb34dd4a55" /><Relationship Type="http://schemas.openxmlformats.org/officeDocument/2006/relationships/slide" Target="/ppt/slides/slide2.xml" Id="Red63cfbc5f984ad3" /><Relationship Type="http://schemas.openxmlformats.org/officeDocument/2006/relationships/slide" Target="/ppt/slides/slide3.xml" Id="R9e2894e1ae864a7d" /><Relationship Type="http://schemas.openxmlformats.org/officeDocument/2006/relationships/slide" Target="/ppt/slides/slide4.xml" Id="R38c63a42fdb64f96" /><Relationship Type="http://schemas.openxmlformats.org/officeDocument/2006/relationships/slide" Target="/ppt/slides/slide5.xml" Id="R773f2b2b19d6467b" /><Relationship Type="http://schemas.openxmlformats.org/officeDocument/2006/relationships/slide" Target="/ppt/slides/slide6.xml" Id="R4ead1a6954f8445e" /><Relationship Type="http://schemas.openxmlformats.org/officeDocument/2006/relationships/slide" Target="/ppt/slides/slide7.xml" Id="R78b5f60f729d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675813cc7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c5f35c7484892" /><Relationship Type="http://schemas.openxmlformats.org/officeDocument/2006/relationships/theme" Target="/ppt/slideMasters/theme/theme1.xml" Id="Rbd8cf585604e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c5f35c748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a4b4e80f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31c514e3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0a36e4d8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224eeb2b0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37b0675564a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721b18ecf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aea88b0f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HOBB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178 945 770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178 983 164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BECK-BJØRNTVEDT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Trudvangveien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935 426 162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