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624f7d0a5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95e4149db472b"/>
  </p:sldMasterIdLst>
  <p:sldIdLst>
    <p:sldId xmlns:r="http://schemas.openxmlformats.org/officeDocument/2006/relationships" id="256" r:id="Re076fdfc2c0c41a2"/>
    <p:sldId xmlns:r="http://schemas.openxmlformats.org/officeDocument/2006/relationships" id="257" r:id="R4fb37cbe3d2c4858"/>
    <p:sldId xmlns:r="http://schemas.openxmlformats.org/officeDocument/2006/relationships" id="258" r:id="Rd2f0d63594574246"/>
    <p:sldId xmlns:r="http://schemas.openxmlformats.org/officeDocument/2006/relationships" id="259" r:id="R3758e3cee2164b72"/>
    <p:sldId xmlns:r="http://schemas.openxmlformats.org/officeDocument/2006/relationships" id="260" r:id="R27f103673c904a71"/>
    <p:sldId xmlns:r="http://schemas.openxmlformats.org/officeDocument/2006/relationships" id="261" r:id="Rf1d80d58cf714d0b"/>
    <p:sldId xmlns:r="http://schemas.openxmlformats.org/officeDocument/2006/relationships" id="262" r:id="R6bb5601a91ec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95e4149db472b" /><Relationship Type="http://schemas.openxmlformats.org/officeDocument/2006/relationships/slide" Target="/ppt/slides/slide1.xml" Id="Re076fdfc2c0c41a2" /><Relationship Type="http://schemas.openxmlformats.org/officeDocument/2006/relationships/slide" Target="/ppt/slides/slide2.xml" Id="R4fb37cbe3d2c4858" /><Relationship Type="http://schemas.openxmlformats.org/officeDocument/2006/relationships/slide" Target="/ppt/slides/slide3.xml" Id="Rd2f0d63594574246" /><Relationship Type="http://schemas.openxmlformats.org/officeDocument/2006/relationships/slide" Target="/ppt/slides/slide4.xml" Id="R3758e3cee2164b72" /><Relationship Type="http://schemas.openxmlformats.org/officeDocument/2006/relationships/slide" Target="/ppt/slides/slide5.xml" Id="R27f103673c904a71" /><Relationship Type="http://schemas.openxmlformats.org/officeDocument/2006/relationships/slide" Target="/ppt/slides/slide6.xml" Id="Rf1d80d58cf714d0b" /><Relationship Type="http://schemas.openxmlformats.org/officeDocument/2006/relationships/slide" Target="/ppt/slides/slide7.xml" Id="R6bb5601a91ec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4a2c56058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9e18f5374220" /><Relationship Type="http://schemas.openxmlformats.org/officeDocument/2006/relationships/theme" Target="/ppt/slideMasters/theme/theme1.xml" Id="Rb434c9f88b67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19e18f537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3512017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a6ec6130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7a899d8f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f4cad34b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d957b8a3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866bd2ae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87b7380b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BUSENGDAL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AS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343 555 789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14 463 099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33 957 305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182 049 565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ENTREPRENØR AS  –  91,7 %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ENTREPRENØR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Moseøyane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93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post@busengdal.no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AS</a:t>
            </a:r>
          </a:p>
        </p:txBody>
      </p:sp>
    </p:spTree>
  </p:cSld>
  <p:clrMapOvr>
    <a:masterClrMapping xmlns:a="http://schemas.openxmlformats.org/drawingml/2006/main"/>
  </p:clrMapOvr>
</p:sld>
</file>