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c251a18803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014a38e4c4f5a"/>
  </p:sldMasterIdLst>
  <p:sldIdLst>
    <p:sldId xmlns:r="http://schemas.openxmlformats.org/officeDocument/2006/relationships" id="256" r:id="Rc5dfa07ce6e24541"/>
    <p:sldId xmlns:r="http://schemas.openxmlformats.org/officeDocument/2006/relationships" id="257" r:id="R58c707c404bd4eb4"/>
    <p:sldId xmlns:r="http://schemas.openxmlformats.org/officeDocument/2006/relationships" id="258" r:id="R9df1e6496c054d82"/>
    <p:sldId xmlns:r="http://schemas.openxmlformats.org/officeDocument/2006/relationships" id="259" r:id="R1aeba605061b472f"/>
    <p:sldId xmlns:r="http://schemas.openxmlformats.org/officeDocument/2006/relationships" id="260" r:id="R140852498761401a"/>
    <p:sldId xmlns:r="http://schemas.openxmlformats.org/officeDocument/2006/relationships" id="261" r:id="R0096d6a16db643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014a38e4c4f5a" /><Relationship Type="http://schemas.openxmlformats.org/officeDocument/2006/relationships/slide" Target="/ppt/slides/slide1.xml" Id="Rc5dfa07ce6e24541" /><Relationship Type="http://schemas.openxmlformats.org/officeDocument/2006/relationships/slide" Target="/ppt/slides/slide2.xml" Id="R58c707c404bd4eb4" /><Relationship Type="http://schemas.openxmlformats.org/officeDocument/2006/relationships/slide" Target="/ppt/slides/slide3.xml" Id="R9df1e6496c054d82" /><Relationship Type="http://schemas.openxmlformats.org/officeDocument/2006/relationships/slide" Target="/ppt/slides/slide4.xml" Id="R1aeba605061b472f" /><Relationship Type="http://schemas.openxmlformats.org/officeDocument/2006/relationships/slide" Target="/ppt/slides/slide5.xml" Id="R140852498761401a" /><Relationship Type="http://schemas.openxmlformats.org/officeDocument/2006/relationships/slide" Target="/ppt/slides/slide6.xml" Id="R0096d6a16db643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e4009a7d5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b2208051c4539" /><Relationship Type="http://schemas.openxmlformats.org/officeDocument/2006/relationships/theme" Target="/ppt/slideMasters/theme/theme1.xml" Id="Rd7c483ffa603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b2208051c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79ac8e7648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c2dcaf25a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1f763576b4e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201a181c141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b33499102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e6c12c0df45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935 431 921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REGNSKAP AS</a:t>
            </a:r>
          </a:p>
        </p:txBody>
      </p:sp>
    </p:spTree>
  </p:cSld>
  <p:clrMapOvr>
    <a:masterClrMapping xmlns:a="http://schemas.openxmlformats.org/drawingml/2006/main"/>
  </p:clrMapOvr>
</p:sld>
</file>