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f1e38cb7c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a527d968e488f"/>
  </p:sldMasterIdLst>
  <p:sldIdLst>
    <p:sldId xmlns:r="http://schemas.openxmlformats.org/officeDocument/2006/relationships" id="256" r:id="R0f692eb8140941ac"/>
    <p:sldId xmlns:r="http://schemas.openxmlformats.org/officeDocument/2006/relationships" id="257" r:id="Rc722196806c4461d"/>
    <p:sldId xmlns:r="http://schemas.openxmlformats.org/officeDocument/2006/relationships" id="258" r:id="Ra266baaa81e74440"/>
    <p:sldId xmlns:r="http://schemas.openxmlformats.org/officeDocument/2006/relationships" id="259" r:id="Ra5241809166a4cbb"/>
    <p:sldId xmlns:r="http://schemas.openxmlformats.org/officeDocument/2006/relationships" id="260" r:id="R47b67394144c45ac"/>
    <p:sldId xmlns:r="http://schemas.openxmlformats.org/officeDocument/2006/relationships" id="261" r:id="Rc7506aec5779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a527d968e488f" /><Relationship Type="http://schemas.openxmlformats.org/officeDocument/2006/relationships/slide" Target="/ppt/slides/slide1.xml" Id="R0f692eb8140941ac" /><Relationship Type="http://schemas.openxmlformats.org/officeDocument/2006/relationships/slide" Target="/ppt/slides/slide2.xml" Id="Rc722196806c4461d" /><Relationship Type="http://schemas.openxmlformats.org/officeDocument/2006/relationships/slide" Target="/ppt/slides/slide3.xml" Id="Ra266baaa81e74440" /><Relationship Type="http://schemas.openxmlformats.org/officeDocument/2006/relationships/slide" Target="/ppt/slides/slide4.xml" Id="Ra5241809166a4cbb" /><Relationship Type="http://schemas.openxmlformats.org/officeDocument/2006/relationships/slide" Target="/ppt/slides/slide5.xml" Id="R47b67394144c45ac" /><Relationship Type="http://schemas.openxmlformats.org/officeDocument/2006/relationships/slide" Target="/ppt/slides/slide6.xml" Id="Rc7506aec5779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5ab8e3052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4dd3706c4ac7" /><Relationship Type="http://schemas.openxmlformats.org/officeDocument/2006/relationships/theme" Target="/ppt/slideMasters/theme/theme1.xml" Id="Rf18439c17d49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44dd3706c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6a1b6af7b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7cc51b04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ce71d5d7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18a8ba93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da95d05b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b67713ca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REGNSKAP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320 975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935 431 921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