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b1ac2062d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8caaa2cd34836"/>
  </p:sldMasterIdLst>
  <p:sldIdLst>
    <p:sldId xmlns:r="http://schemas.openxmlformats.org/officeDocument/2006/relationships" id="256" r:id="Rc06218f73a3b43e3"/>
    <p:sldId xmlns:r="http://schemas.openxmlformats.org/officeDocument/2006/relationships" id="257" r:id="R64a0a32a9cfc4ca3"/>
    <p:sldId xmlns:r="http://schemas.openxmlformats.org/officeDocument/2006/relationships" id="258" r:id="R78e428281d994f23"/>
    <p:sldId xmlns:r="http://schemas.openxmlformats.org/officeDocument/2006/relationships" id="259" r:id="R528af11657784c67"/>
    <p:sldId xmlns:r="http://schemas.openxmlformats.org/officeDocument/2006/relationships" id="260" r:id="R5d29a71993464869"/>
    <p:sldId xmlns:r="http://schemas.openxmlformats.org/officeDocument/2006/relationships" id="261" r:id="Rb553e26437c1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8caaa2cd34836" /><Relationship Type="http://schemas.openxmlformats.org/officeDocument/2006/relationships/slide" Target="/ppt/slides/slide1.xml" Id="Rc06218f73a3b43e3" /><Relationship Type="http://schemas.openxmlformats.org/officeDocument/2006/relationships/slide" Target="/ppt/slides/slide2.xml" Id="R64a0a32a9cfc4ca3" /><Relationship Type="http://schemas.openxmlformats.org/officeDocument/2006/relationships/slide" Target="/ppt/slides/slide3.xml" Id="R78e428281d994f23" /><Relationship Type="http://schemas.openxmlformats.org/officeDocument/2006/relationships/slide" Target="/ppt/slides/slide4.xml" Id="R528af11657784c67" /><Relationship Type="http://schemas.openxmlformats.org/officeDocument/2006/relationships/slide" Target="/ppt/slides/slide5.xml" Id="R5d29a71993464869" /><Relationship Type="http://schemas.openxmlformats.org/officeDocument/2006/relationships/slide" Target="/ppt/slides/slide6.xml" Id="Rb553e26437c1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fc3ef63d3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3c7fb32cf4fe6" /><Relationship Type="http://schemas.openxmlformats.org/officeDocument/2006/relationships/theme" Target="/ppt/slideMasters/theme/theme1.xml" Id="R8aa5f68c6446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3c7fb32cf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fa0ee2b4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3ea104da9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df7db93d3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90b8f1a0c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1e626752f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734ff5cf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BYGGMESTEREN LOFOTEN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BYGGMESTEREN LOFOTEN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BYGGMESTEREN LOFOTEN DRIFT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BYGGMESTEREN LOFOTEN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BYGGMESTEREN LOFOTEN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BYGGMESTEREN LOFOTEN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1 093 291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BYGGMESTEREN LOFOTEN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935 448 271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BYGGMESTEREN LOFOTEN DRIFT AS</a:t>
            </a:r>
          </a:p>
        </p:txBody>
      </p:sp>
    </p:spTree>
  </p:cSld>
  <p:clrMapOvr>
    <a:masterClrMapping xmlns:a="http://schemas.openxmlformats.org/drawingml/2006/main"/>
  </p:clrMapOvr>
</p:sld>
</file>