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f08616a8a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082d7fae447df"/>
  </p:sldMasterIdLst>
  <p:sldIdLst>
    <p:sldId xmlns:r="http://schemas.openxmlformats.org/officeDocument/2006/relationships" id="256" r:id="R1fb41438ffac43a0"/>
    <p:sldId xmlns:r="http://schemas.openxmlformats.org/officeDocument/2006/relationships" id="257" r:id="Rf1692d13ab8b4f0a"/>
    <p:sldId xmlns:r="http://schemas.openxmlformats.org/officeDocument/2006/relationships" id="258" r:id="R390f6779ff074efa"/>
    <p:sldId xmlns:r="http://schemas.openxmlformats.org/officeDocument/2006/relationships" id="259" r:id="R43a91992d5354d01"/>
    <p:sldId xmlns:r="http://schemas.openxmlformats.org/officeDocument/2006/relationships" id="260" r:id="Rd17130e2387f44e1"/>
    <p:sldId xmlns:r="http://schemas.openxmlformats.org/officeDocument/2006/relationships" id="261" r:id="R1272f7d46522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082d7fae447df" /><Relationship Type="http://schemas.openxmlformats.org/officeDocument/2006/relationships/slide" Target="/ppt/slides/slide1.xml" Id="R1fb41438ffac43a0" /><Relationship Type="http://schemas.openxmlformats.org/officeDocument/2006/relationships/slide" Target="/ppt/slides/slide2.xml" Id="Rf1692d13ab8b4f0a" /><Relationship Type="http://schemas.openxmlformats.org/officeDocument/2006/relationships/slide" Target="/ppt/slides/slide3.xml" Id="R390f6779ff074efa" /><Relationship Type="http://schemas.openxmlformats.org/officeDocument/2006/relationships/slide" Target="/ppt/slides/slide4.xml" Id="R43a91992d5354d01" /><Relationship Type="http://schemas.openxmlformats.org/officeDocument/2006/relationships/slide" Target="/ppt/slides/slide5.xml" Id="Rd17130e2387f44e1" /><Relationship Type="http://schemas.openxmlformats.org/officeDocument/2006/relationships/slide" Target="/ppt/slides/slide6.xml" Id="R1272f7d46522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9d2473dfa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0fd7df5e046e3" /><Relationship Type="http://schemas.openxmlformats.org/officeDocument/2006/relationships/theme" Target="/ppt/slideMasters/theme/theme1.xml" Id="R0baa660361d5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0fd7df5e0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25aab4649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3b201bae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99e965142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1ac7504f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e572535d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c9eb7810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FOLDE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FOLDE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FOLDE REGNSKAP OG RÅDGIVNING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FOLDE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FOLDE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FOLDE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17 142 522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4 439 312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6 947 982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FOLDE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935 450 667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FOLDE REGNSKAP OG RÅDGIVNING AS</a:t>
            </a:r>
          </a:p>
        </p:txBody>
      </p:sp>
    </p:spTree>
  </p:cSld>
  <p:clrMapOvr>
    <a:masterClrMapping xmlns:a="http://schemas.openxmlformats.org/drawingml/2006/main"/>
  </p:clrMapOvr>
</p:sld>
</file>