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d5945e97a946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b1def109e34c89"/>
  </p:sldMasterIdLst>
  <p:sldIdLst>
    <p:sldId xmlns:r="http://schemas.openxmlformats.org/officeDocument/2006/relationships" id="256" r:id="R5cb5527a5b284b51"/>
    <p:sldId xmlns:r="http://schemas.openxmlformats.org/officeDocument/2006/relationships" id="257" r:id="R3e5f15f7fd3b454c"/>
    <p:sldId xmlns:r="http://schemas.openxmlformats.org/officeDocument/2006/relationships" id="258" r:id="Rf240236c3f594ac8"/>
    <p:sldId xmlns:r="http://schemas.openxmlformats.org/officeDocument/2006/relationships" id="259" r:id="Rc842918fd5d64261"/>
    <p:sldId xmlns:r="http://schemas.openxmlformats.org/officeDocument/2006/relationships" id="260" r:id="R4c28c7d4facb43ed"/>
    <p:sldId xmlns:r="http://schemas.openxmlformats.org/officeDocument/2006/relationships" id="261" r:id="R1cb06f7efd694e25"/>
    <p:sldId xmlns:r="http://schemas.openxmlformats.org/officeDocument/2006/relationships" id="262" r:id="Rdc9a32ad6442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1def109e34c89" /><Relationship Type="http://schemas.openxmlformats.org/officeDocument/2006/relationships/slide" Target="/ppt/slides/slide1.xml" Id="R5cb5527a5b284b51" /><Relationship Type="http://schemas.openxmlformats.org/officeDocument/2006/relationships/slide" Target="/ppt/slides/slide2.xml" Id="R3e5f15f7fd3b454c" /><Relationship Type="http://schemas.openxmlformats.org/officeDocument/2006/relationships/slide" Target="/ppt/slides/slide3.xml" Id="Rf240236c3f594ac8" /><Relationship Type="http://schemas.openxmlformats.org/officeDocument/2006/relationships/slide" Target="/ppt/slides/slide4.xml" Id="Rc842918fd5d64261" /><Relationship Type="http://schemas.openxmlformats.org/officeDocument/2006/relationships/slide" Target="/ppt/slides/slide5.xml" Id="R4c28c7d4facb43ed" /><Relationship Type="http://schemas.openxmlformats.org/officeDocument/2006/relationships/slide" Target="/ppt/slides/slide6.xml" Id="R1cb06f7efd694e25" /><Relationship Type="http://schemas.openxmlformats.org/officeDocument/2006/relationships/slide" Target="/ppt/slides/slide7.xml" Id="Rdc9a32ad6442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f77a0cb4e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403e5986b42db" /><Relationship Type="http://schemas.openxmlformats.org/officeDocument/2006/relationships/theme" Target="/ppt/slideMasters/theme/theme1.xml" Id="R555243e5d24c48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403e5986b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02632aec9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9dd76a5a1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2898eb113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13d5342241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ee1da1460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310a71dfd4d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babe4342d4e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AMBULERENDE OPTIKER CHRISTIAN G. HERMANSEN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AMBULERENDE OPTIKER CHRISTIAN G. HERMANSEN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−376 035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GEERT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Jonssons veg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935 450 918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