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d144ac66964a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90c25666134599"/>
  </p:sldMasterIdLst>
  <p:sldIdLst>
    <p:sldId xmlns:r="http://schemas.openxmlformats.org/officeDocument/2006/relationships" id="256" r:id="R22d4a338c4e84612"/>
    <p:sldId xmlns:r="http://schemas.openxmlformats.org/officeDocument/2006/relationships" id="257" r:id="R33380c1a5e6e41cd"/>
    <p:sldId xmlns:r="http://schemas.openxmlformats.org/officeDocument/2006/relationships" id="258" r:id="R5343bd029a9b4068"/>
    <p:sldId xmlns:r="http://schemas.openxmlformats.org/officeDocument/2006/relationships" id="259" r:id="R9bc87f1e6ec04b91"/>
    <p:sldId xmlns:r="http://schemas.openxmlformats.org/officeDocument/2006/relationships" id="260" r:id="R10aea01966b744e6"/>
    <p:sldId xmlns:r="http://schemas.openxmlformats.org/officeDocument/2006/relationships" id="261" r:id="Rf1c6f9faeda94ddb"/>
    <p:sldId xmlns:r="http://schemas.openxmlformats.org/officeDocument/2006/relationships" id="262" r:id="Rfc563c72ea304d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90c25666134599" /><Relationship Type="http://schemas.openxmlformats.org/officeDocument/2006/relationships/slide" Target="/ppt/slides/slide1.xml" Id="R22d4a338c4e84612" /><Relationship Type="http://schemas.openxmlformats.org/officeDocument/2006/relationships/slide" Target="/ppt/slides/slide2.xml" Id="R33380c1a5e6e41cd" /><Relationship Type="http://schemas.openxmlformats.org/officeDocument/2006/relationships/slide" Target="/ppt/slides/slide3.xml" Id="R5343bd029a9b4068" /><Relationship Type="http://schemas.openxmlformats.org/officeDocument/2006/relationships/slide" Target="/ppt/slides/slide4.xml" Id="R9bc87f1e6ec04b91" /><Relationship Type="http://schemas.openxmlformats.org/officeDocument/2006/relationships/slide" Target="/ppt/slides/slide5.xml" Id="R10aea01966b744e6" /><Relationship Type="http://schemas.openxmlformats.org/officeDocument/2006/relationships/slide" Target="/ppt/slides/slide6.xml" Id="Rf1c6f9faeda94ddb" /><Relationship Type="http://schemas.openxmlformats.org/officeDocument/2006/relationships/slide" Target="/ppt/slides/slide7.xml" Id="Rfc563c72ea304d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81cda87a284a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cc9652a174f33" /><Relationship Type="http://schemas.openxmlformats.org/officeDocument/2006/relationships/theme" Target="/ppt/slideMasters/theme/theme1.xml" Id="Rdd10873f6efa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cc9652a174f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60c555aa47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52f51500d49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969382b2e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77cb15d248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de5e15a5d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99cebadb14f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4166cfe11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MYRE ELEKTRO 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ELEKTRO TEKNIKK AS ble etablert [år] og holder til i Sørreisa.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25 271 681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9310 Sørreisa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86 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935 451 426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MYRE ELEKTRO TEKNIKK AS</a:t>
            </a:r>
          </a:p>
        </p:txBody>
      </p:sp>
    </p:spTree>
  </p:cSld>
  <p:clrMapOvr>
    <a:masterClrMapping xmlns:a="http://schemas.openxmlformats.org/drawingml/2006/main"/>
  </p:clrMapOvr>
</p:sld>
</file>