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96f9a6f5a743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a071727a1b47c4"/>
  </p:sldMasterIdLst>
  <p:sldIdLst>
    <p:sldId xmlns:r="http://schemas.openxmlformats.org/officeDocument/2006/relationships" id="256" r:id="Refbf0ee704f44bb6"/>
    <p:sldId xmlns:r="http://schemas.openxmlformats.org/officeDocument/2006/relationships" id="257" r:id="R546f390b2fce42d6"/>
    <p:sldId xmlns:r="http://schemas.openxmlformats.org/officeDocument/2006/relationships" id="258" r:id="Ra0837ca598c943be"/>
    <p:sldId xmlns:r="http://schemas.openxmlformats.org/officeDocument/2006/relationships" id="259" r:id="Rf2dc74f2e3dc4d63"/>
    <p:sldId xmlns:r="http://schemas.openxmlformats.org/officeDocument/2006/relationships" id="260" r:id="R25f34da2e81b4a06"/>
    <p:sldId xmlns:r="http://schemas.openxmlformats.org/officeDocument/2006/relationships" id="261" r:id="Rc9e29f81dc5b49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a071727a1b47c4" /><Relationship Type="http://schemas.openxmlformats.org/officeDocument/2006/relationships/slide" Target="/ppt/slides/slide1.xml" Id="Refbf0ee704f44bb6" /><Relationship Type="http://schemas.openxmlformats.org/officeDocument/2006/relationships/slide" Target="/ppt/slides/slide2.xml" Id="R546f390b2fce42d6" /><Relationship Type="http://schemas.openxmlformats.org/officeDocument/2006/relationships/slide" Target="/ppt/slides/slide3.xml" Id="Ra0837ca598c943be" /><Relationship Type="http://schemas.openxmlformats.org/officeDocument/2006/relationships/slide" Target="/ppt/slides/slide4.xml" Id="Rf2dc74f2e3dc4d63" /><Relationship Type="http://schemas.openxmlformats.org/officeDocument/2006/relationships/slide" Target="/ppt/slides/slide5.xml" Id="R25f34da2e81b4a06" /><Relationship Type="http://schemas.openxmlformats.org/officeDocument/2006/relationships/slide" Target="/ppt/slides/slide6.xml" Id="Rc9e29f81dc5b49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c87e6b398b4c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059a457924c93" /><Relationship Type="http://schemas.openxmlformats.org/officeDocument/2006/relationships/theme" Target="/ppt/slideMasters/theme/theme1.xml" Id="Rab3686e43db448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a059a457924c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56bc7ce0e46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ad71d32e54b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086348e334e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5c645ead24d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440cb7abd4f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bae4300c046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Dalatunvegen 258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5600 Norheimsund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935 454 549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