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f5b728ad5240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1992058962400b"/>
  </p:sldMasterIdLst>
  <p:sldIdLst>
    <p:sldId xmlns:r="http://schemas.openxmlformats.org/officeDocument/2006/relationships" id="256" r:id="R83e2bf2e088f4873"/>
    <p:sldId xmlns:r="http://schemas.openxmlformats.org/officeDocument/2006/relationships" id="257" r:id="Re6f0a510dd6446bf"/>
    <p:sldId xmlns:r="http://schemas.openxmlformats.org/officeDocument/2006/relationships" id="258" r:id="R9997b9348afc4ad4"/>
    <p:sldId xmlns:r="http://schemas.openxmlformats.org/officeDocument/2006/relationships" id="259" r:id="R886e8ea7fc9640a8"/>
    <p:sldId xmlns:r="http://schemas.openxmlformats.org/officeDocument/2006/relationships" id="260" r:id="R84dbc7eff9d349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1992058962400b" /><Relationship Type="http://schemas.openxmlformats.org/officeDocument/2006/relationships/slide" Target="/ppt/slides/slide1.xml" Id="R83e2bf2e088f4873" /><Relationship Type="http://schemas.openxmlformats.org/officeDocument/2006/relationships/slide" Target="/ppt/slides/slide2.xml" Id="Re6f0a510dd6446bf" /><Relationship Type="http://schemas.openxmlformats.org/officeDocument/2006/relationships/slide" Target="/ppt/slides/slide3.xml" Id="R9997b9348afc4ad4" /><Relationship Type="http://schemas.openxmlformats.org/officeDocument/2006/relationships/slide" Target="/ppt/slides/slide4.xml" Id="R886e8ea7fc9640a8" /><Relationship Type="http://schemas.openxmlformats.org/officeDocument/2006/relationships/slide" Target="/ppt/slides/slide5.xml" Id="R84dbc7eff9d349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163b3197740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941a9ee014a74" /><Relationship Type="http://schemas.openxmlformats.org/officeDocument/2006/relationships/theme" Target="/ppt/slideMasters/theme/theme1.xml" Id="R029d0c8c2cdf45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2941a9ee014a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bde0cb61645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7808172a04e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bee740e354c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330b309c145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9376aa30046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SANDVEN ble etablert [år] og holder til i Norheimsund.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Dalatunvegen 258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5600 Norheimsund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935 454 549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