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d559aad6c44b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d1fb68f53d423c"/>
  </p:sldMasterIdLst>
  <p:sldIdLst>
    <p:sldId xmlns:r="http://schemas.openxmlformats.org/officeDocument/2006/relationships" id="256" r:id="R44f894acdabd4daf"/>
    <p:sldId xmlns:r="http://schemas.openxmlformats.org/officeDocument/2006/relationships" id="257" r:id="R93aa34f9fa344e11"/>
    <p:sldId xmlns:r="http://schemas.openxmlformats.org/officeDocument/2006/relationships" id="258" r:id="R6f9ef8914f944955"/>
    <p:sldId xmlns:r="http://schemas.openxmlformats.org/officeDocument/2006/relationships" id="259" r:id="R8df5740d37994fd4"/>
    <p:sldId xmlns:r="http://schemas.openxmlformats.org/officeDocument/2006/relationships" id="260" r:id="Rff23031d546240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d1fb68f53d423c" /><Relationship Type="http://schemas.openxmlformats.org/officeDocument/2006/relationships/slide" Target="/ppt/slides/slide1.xml" Id="R44f894acdabd4daf" /><Relationship Type="http://schemas.openxmlformats.org/officeDocument/2006/relationships/slide" Target="/ppt/slides/slide2.xml" Id="R93aa34f9fa344e11" /><Relationship Type="http://schemas.openxmlformats.org/officeDocument/2006/relationships/slide" Target="/ppt/slides/slide3.xml" Id="R6f9ef8914f944955" /><Relationship Type="http://schemas.openxmlformats.org/officeDocument/2006/relationships/slide" Target="/ppt/slides/slide4.xml" Id="R8df5740d37994fd4" /><Relationship Type="http://schemas.openxmlformats.org/officeDocument/2006/relationships/slide" Target="/ppt/slides/slide5.xml" Id="Rff23031d546240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a4551d0d574a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849b171054c9a" /><Relationship Type="http://schemas.openxmlformats.org/officeDocument/2006/relationships/theme" Target="/ppt/slideMasters/theme/theme1.xml" Id="R6a5304ea878146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c849b171054c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aa36fe61545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7b28d787a40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273e62a3547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c9eeb9fe946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67e1d3a0e4f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BELLA VISTA DRØBAK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VISTA DRØBAK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BELLA VISTA DRØBAK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VISTA DRØBAK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VISTA DRØBAK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VISTA DRØBAK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1440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935 459 370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VISTA DRØBAK AS</a:t>
            </a:r>
          </a:p>
        </p:txBody>
      </p:sp>
    </p:spTree>
  </p:cSld>
  <p:clrMapOvr>
    <a:masterClrMapping xmlns:a="http://schemas.openxmlformats.org/drawingml/2006/main"/>
  </p:clrMapOvr>
</p:sld>
</file>