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9562eb602e4b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13b897ae384b53"/>
  </p:sldMasterIdLst>
  <p:sldIdLst>
    <p:sldId xmlns:r="http://schemas.openxmlformats.org/officeDocument/2006/relationships" id="256" r:id="R71338517e20e4dc0"/>
    <p:sldId xmlns:r="http://schemas.openxmlformats.org/officeDocument/2006/relationships" id="257" r:id="R0e897e10e8c5418f"/>
    <p:sldId xmlns:r="http://schemas.openxmlformats.org/officeDocument/2006/relationships" id="258" r:id="R44e836a930de4180"/>
    <p:sldId xmlns:r="http://schemas.openxmlformats.org/officeDocument/2006/relationships" id="259" r:id="R5c2b1608837549eb"/>
    <p:sldId xmlns:r="http://schemas.openxmlformats.org/officeDocument/2006/relationships" id="260" r:id="Rb3dbef7eab7f4f5f"/>
    <p:sldId xmlns:r="http://schemas.openxmlformats.org/officeDocument/2006/relationships" id="261" r:id="R1e3a279462b94f6d"/>
    <p:sldId xmlns:r="http://schemas.openxmlformats.org/officeDocument/2006/relationships" id="262" r:id="Rc476c0aa639d46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13b897ae384b53" /><Relationship Type="http://schemas.openxmlformats.org/officeDocument/2006/relationships/slide" Target="/ppt/slides/slide1.xml" Id="R71338517e20e4dc0" /><Relationship Type="http://schemas.openxmlformats.org/officeDocument/2006/relationships/slide" Target="/ppt/slides/slide2.xml" Id="R0e897e10e8c5418f" /><Relationship Type="http://schemas.openxmlformats.org/officeDocument/2006/relationships/slide" Target="/ppt/slides/slide3.xml" Id="R44e836a930de4180" /><Relationship Type="http://schemas.openxmlformats.org/officeDocument/2006/relationships/slide" Target="/ppt/slides/slide4.xml" Id="R5c2b1608837549eb" /><Relationship Type="http://schemas.openxmlformats.org/officeDocument/2006/relationships/slide" Target="/ppt/slides/slide5.xml" Id="Rb3dbef7eab7f4f5f" /><Relationship Type="http://schemas.openxmlformats.org/officeDocument/2006/relationships/slide" Target="/ppt/slides/slide6.xml" Id="R1e3a279462b94f6d" /><Relationship Type="http://schemas.openxmlformats.org/officeDocument/2006/relationships/slide" Target="/ppt/slides/slide7.xml" Id="Rc476c0aa639d46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409549ee7b47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a466fa0324d76" /><Relationship Type="http://schemas.openxmlformats.org/officeDocument/2006/relationships/theme" Target="/ppt/slideMasters/theme/theme1.xml" Id="R41aa2e25ce774c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da466fa0324d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df0e615c5449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0c131fcc344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d322ab69840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daeb47b0d4c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f160ac86549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8412f62f944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fed7810c54a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MÅRSMIA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MÅRSMIA AS ble etablert [år] og holder til i Lena.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6 558 610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7 206 670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SKJOLDDAL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MÅRSMIA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Kolbuvegen 134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935 472 385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MÅRSMIA AS</a:t>
            </a:r>
          </a:p>
        </p:txBody>
      </p:sp>
    </p:spTree>
  </p:cSld>
  <p:clrMapOvr>
    <a:masterClrMapping xmlns:a="http://schemas.openxmlformats.org/drawingml/2006/main"/>
  </p:clrMapOvr>
</p:sld>
</file>