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53590971e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d5baa86044d1b"/>
  </p:sldMasterIdLst>
  <p:sldIdLst>
    <p:sldId xmlns:r="http://schemas.openxmlformats.org/officeDocument/2006/relationships" id="256" r:id="R389dcc6d2fdf497d"/>
    <p:sldId xmlns:r="http://schemas.openxmlformats.org/officeDocument/2006/relationships" id="257" r:id="R74bd2f02d67e471b"/>
    <p:sldId xmlns:r="http://schemas.openxmlformats.org/officeDocument/2006/relationships" id="258" r:id="R9c7a93ac2f8e4f65"/>
    <p:sldId xmlns:r="http://schemas.openxmlformats.org/officeDocument/2006/relationships" id="259" r:id="R6349c4a2c7494b31"/>
    <p:sldId xmlns:r="http://schemas.openxmlformats.org/officeDocument/2006/relationships" id="260" r:id="R3bada254b58b499d"/>
    <p:sldId xmlns:r="http://schemas.openxmlformats.org/officeDocument/2006/relationships" id="261" r:id="R87fa65be98e6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d5baa86044d1b" /><Relationship Type="http://schemas.openxmlformats.org/officeDocument/2006/relationships/slide" Target="/ppt/slides/slide1.xml" Id="R389dcc6d2fdf497d" /><Relationship Type="http://schemas.openxmlformats.org/officeDocument/2006/relationships/slide" Target="/ppt/slides/slide2.xml" Id="R74bd2f02d67e471b" /><Relationship Type="http://schemas.openxmlformats.org/officeDocument/2006/relationships/slide" Target="/ppt/slides/slide3.xml" Id="R9c7a93ac2f8e4f65" /><Relationship Type="http://schemas.openxmlformats.org/officeDocument/2006/relationships/slide" Target="/ppt/slides/slide4.xml" Id="R6349c4a2c7494b31" /><Relationship Type="http://schemas.openxmlformats.org/officeDocument/2006/relationships/slide" Target="/ppt/slides/slide5.xml" Id="R3bada254b58b499d" /><Relationship Type="http://schemas.openxmlformats.org/officeDocument/2006/relationships/slide" Target="/ppt/slides/slide6.xml" Id="R87fa65be98e6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110d82641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8374d00d4fa5" /><Relationship Type="http://schemas.openxmlformats.org/officeDocument/2006/relationships/theme" Target="/ppt/slideMasters/theme/theme1.xml" Id="R3f817d153d1a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78374d00d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65616e83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a722687d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46d6aecf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91bd3913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e1ebda39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572715d8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EMV AVLØP OG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EMV AVLØP OG RØR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Ringvoll Senter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935 481 457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AVLØP OG RØR AS</a:t>
            </a:r>
          </a:p>
        </p:txBody>
      </p:sp>
    </p:spTree>
  </p:cSld>
  <p:clrMapOvr>
    <a:masterClrMapping xmlns:a="http://schemas.openxmlformats.org/drawingml/2006/main"/>
  </p:clrMapOvr>
</p:sld>
</file>