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5a734d244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0408d466b4eec"/>
  </p:sldMasterIdLst>
  <p:sldIdLst>
    <p:sldId xmlns:r="http://schemas.openxmlformats.org/officeDocument/2006/relationships" id="256" r:id="R0e59382d65ea4379"/>
    <p:sldId xmlns:r="http://schemas.openxmlformats.org/officeDocument/2006/relationships" id="257" r:id="R0a79a7542a684376"/>
    <p:sldId xmlns:r="http://schemas.openxmlformats.org/officeDocument/2006/relationships" id="258" r:id="R9b0f6cdc6566464c"/>
    <p:sldId xmlns:r="http://schemas.openxmlformats.org/officeDocument/2006/relationships" id="259" r:id="Ra230294512e84457"/>
    <p:sldId xmlns:r="http://schemas.openxmlformats.org/officeDocument/2006/relationships" id="260" r:id="Rd9a86beed4304582"/>
    <p:sldId xmlns:r="http://schemas.openxmlformats.org/officeDocument/2006/relationships" id="261" r:id="Rd88ea4668dd14544"/>
    <p:sldId xmlns:r="http://schemas.openxmlformats.org/officeDocument/2006/relationships" id="262" r:id="Rc4ddeb624559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0408d466b4eec" /><Relationship Type="http://schemas.openxmlformats.org/officeDocument/2006/relationships/slide" Target="/ppt/slides/slide1.xml" Id="R0e59382d65ea4379" /><Relationship Type="http://schemas.openxmlformats.org/officeDocument/2006/relationships/slide" Target="/ppt/slides/slide2.xml" Id="R0a79a7542a684376" /><Relationship Type="http://schemas.openxmlformats.org/officeDocument/2006/relationships/slide" Target="/ppt/slides/slide3.xml" Id="R9b0f6cdc6566464c" /><Relationship Type="http://schemas.openxmlformats.org/officeDocument/2006/relationships/slide" Target="/ppt/slides/slide4.xml" Id="Ra230294512e84457" /><Relationship Type="http://schemas.openxmlformats.org/officeDocument/2006/relationships/slide" Target="/ppt/slides/slide5.xml" Id="Rd9a86beed4304582" /><Relationship Type="http://schemas.openxmlformats.org/officeDocument/2006/relationships/slide" Target="/ppt/slides/slide6.xml" Id="Rd88ea4668dd14544" /><Relationship Type="http://schemas.openxmlformats.org/officeDocument/2006/relationships/slide" Target="/ppt/slides/slide7.xml" Id="Rc4ddeb624559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03647985a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8c099666c455a" /><Relationship Type="http://schemas.openxmlformats.org/officeDocument/2006/relationships/theme" Target="/ppt/slideMasters/theme/theme1.xml" Id="Rdf222347f5bc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8c099666c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2cd9d78ed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602e8673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26fe037fa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53c77bf65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e9babdaf2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0360b6b58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3e09a283d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−2 093 331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146 514 192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210 569 870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ERIK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ANIKKEN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BERG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935 484 227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