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ce149300f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b5582bc92402f"/>
  </p:sldMasterIdLst>
  <p:sldIdLst>
    <p:sldId xmlns:r="http://schemas.openxmlformats.org/officeDocument/2006/relationships" id="256" r:id="R564102ad4f7c4cb0"/>
    <p:sldId xmlns:r="http://schemas.openxmlformats.org/officeDocument/2006/relationships" id="257" r:id="R3eac51feaa524ca9"/>
    <p:sldId xmlns:r="http://schemas.openxmlformats.org/officeDocument/2006/relationships" id="258" r:id="R75f29d5a29cc40fa"/>
    <p:sldId xmlns:r="http://schemas.openxmlformats.org/officeDocument/2006/relationships" id="259" r:id="R004d6e1b88034cab"/>
    <p:sldId xmlns:r="http://schemas.openxmlformats.org/officeDocument/2006/relationships" id="260" r:id="R3dbf865836014e6e"/>
    <p:sldId xmlns:r="http://schemas.openxmlformats.org/officeDocument/2006/relationships" id="261" r:id="Rc3e477f3d803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b5582bc92402f" /><Relationship Type="http://schemas.openxmlformats.org/officeDocument/2006/relationships/slide" Target="/ppt/slides/slide1.xml" Id="R564102ad4f7c4cb0" /><Relationship Type="http://schemas.openxmlformats.org/officeDocument/2006/relationships/slide" Target="/ppt/slides/slide2.xml" Id="R3eac51feaa524ca9" /><Relationship Type="http://schemas.openxmlformats.org/officeDocument/2006/relationships/slide" Target="/ppt/slides/slide3.xml" Id="R75f29d5a29cc40fa" /><Relationship Type="http://schemas.openxmlformats.org/officeDocument/2006/relationships/slide" Target="/ppt/slides/slide4.xml" Id="R004d6e1b88034cab" /><Relationship Type="http://schemas.openxmlformats.org/officeDocument/2006/relationships/slide" Target="/ppt/slides/slide5.xml" Id="R3dbf865836014e6e" /><Relationship Type="http://schemas.openxmlformats.org/officeDocument/2006/relationships/slide" Target="/ppt/slides/slide6.xml" Id="Rc3e477f3d803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a87189e82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8c88857ad40d2" /><Relationship Type="http://schemas.openxmlformats.org/officeDocument/2006/relationships/theme" Target="/ppt/slideMasters/theme/theme1.xml" Id="Rf4aa04c5b74f41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8c88857ad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c4bc9acf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c86c2158e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564e383a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b2d00329e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29dbf07c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783b9fd02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BYGGSYSTEMER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BYGGSYSTEMER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7 932 673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1 445 865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