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c2609b300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392f5a0364381"/>
  </p:sldMasterIdLst>
  <p:sldIdLst>
    <p:sldId xmlns:r="http://schemas.openxmlformats.org/officeDocument/2006/relationships" id="256" r:id="R57b2a6b4bc3e441b"/>
    <p:sldId xmlns:r="http://schemas.openxmlformats.org/officeDocument/2006/relationships" id="257" r:id="Rc85f04743063446b"/>
    <p:sldId xmlns:r="http://schemas.openxmlformats.org/officeDocument/2006/relationships" id="258" r:id="R05da3bdb8a7b43ff"/>
    <p:sldId xmlns:r="http://schemas.openxmlformats.org/officeDocument/2006/relationships" id="259" r:id="R78879f2d8a9e4984"/>
    <p:sldId xmlns:r="http://schemas.openxmlformats.org/officeDocument/2006/relationships" id="260" r:id="Ra32b4cb2dd4f4627"/>
    <p:sldId xmlns:r="http://schemas.openxmlformats.org/officeDocument/2006/relationships" id="261" r:id="R24f978e377424350"/>
    <p:sldId xmlns:r="http://schemas.openxmlformats.org/officeDocument/2006/relationships" id="262" r:id="R8ff898fa09e8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392f5a0364381" /><Relationship Type="http://schemas.openxmlformats.org/officeDocument/2006/relationships/slide" Target="/ppt/slides/slide1.xml" Id="R57b2a6b4bc3e441b" /><Relationship Type="http://schemas.openxmlformats.org/officeDocument/2006/relationships/slide" Target="/ppt/slides/slide2.xml" Id="Rc85f04743063446b" /><Relationship Type="http://schemas.openxmlformats.org/officeDocument/2006/relationships/slide" Target="/ppt/slides/slide3.xml" Id="R05da3bdb8a7b43ff" /><Relationship Type="http://schemas.openxmlformats.org/officeDocument/2006/relationships/slide" Target="/ppt/slides/slide4.xml" Id="R78879f2d8a9e4984" /><Relationship Type="http://schemas.openxmlformats.org/officeDocument/2006/relationships/slide" Target="/ppt/slides/slide5.xml" Id="Ra32b4cb2dd4f4627" /><Relationship Type="http://schemas.openxmlformats.org/officeDocument/2006/relationships/slide" Target="/ppt/slides/slide6.xml" Id="R24f978e377424350" /><Relationship Type="http://schemas.openxmlformats.org/officeDocument/2006/relationships/slide" Target="/ppt/slides/slide7.xml" Id="R8ff898fa09e8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f29e78309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d2fc63bd345e6" /><Relationship Type="http://schemas.openxmlformats.org/officeDocument/2006/relationships/theme" Target="/ppt/slideMasters/theme/theme1.xml" Id="Re8e60dfa9359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dd2fc63bd3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5612410b3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b6a2e7e5c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3eb59580a48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6d57d3c0b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8c1c3244c4b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70751bdb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cd91bdb05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 NORWIK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 NORWIK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537 570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SEARCHING SP. Z O.O.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935 504 473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NORWIK AS</a:t>
            </a:r>
          </a:p>
        </p:txBody>
      </p:sp>
    </p:spTree>
  </p:cSld>
  <p:clrMapOvr>
    <a:masterClrMapping xmlns:a="http://schemas.openxmlformats.org/drawingml/2006/main"/>
  </p:clrMapOvr>
</p:sld>
</file>