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ddb49dbc1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7d36e7fa747c7"/>
  </p:sldMasterIdLst>
  <p:sldIdLst>
    <p:sldId xmlns:r="http://schemas.openxmlformats.org/officeDocument/2006/relationships" id="256" r:id="R33c85a356eeb45dd"/>
    <p:sldId xmlns:r="http://schemas.openxmlformats.org/officeDocument/2006/relationships" id="257" r:id="R70f84757c18f4891"/>
    <p:sldId xmlns:r="http://schemas.openxmlformats.org/officeDocument/2006/relationships" id="258" r:id="R1adfa5dd23a04560"/>
    <p:sldId xmlns:r="http://schemas.openxmlformats.org/officeDocument/2006/relationships" id="259" r:id="Ra5d785582556416b"/>
    <p:sldId xmlns:r="http://schemas.openxmlformats.org/officeDocument/2006/relationships" id="260" r:id="Reb36d50098fa4910"/>
    <p:sldId xmlns:r="http://schemas.openxmlformats.org/officeDocument/2006/relationships" id="261" r:id="R591010b6f4d84e66"/>
    <p:sldId xmlns:r="http://schemas.openxmlformats.org/officeDocument/2006/relationships" id="262" r:id="R93d8d2cfd965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7d36e7fa747c7" /><Relationship Type="http://schemas.openxmlformats.org/officeDocument/2006/relationships/slide" Target="/ppt/slides/slide1.xml" Id="R33c85a356eeb45dd" /><Relationship Type="http://schemas.openxmlformats.org/officeDocument/2006/relationships/slide" Target="/ppt/slides/slide2.xml" Id="R70f84757c18f4891" /><Relationship Type="http://schemas.openxmlformats.org/officeDocument/2006/relationships/slide" Target="/ppt/slides/slide3.xml" Id="R1adfa5dd23a04560" /><Relationship Type="http://schemas.openxmlformats.org/officeDocument/2006/relationships/slide" Target="/ppt/slides/slide4.xml" Id="Ra5d785582556416b" /><Relationship Type="http://schemas.openxmlformats.org/officeDocument/2006/relationships/slide" Target="/ppt/slides/slide5.xml" Id="Reb36d50098fa4910" /><Relationship Type="http://schemas.openxmlformats.org/officeDocument/2006/relationships/slide" Target="/ppt/slides/slide6.xml" Id="R591010b6f4d84e66" /><Relationship Type="http://schemas.openxmlformats.org/officeDocument/2006/relationships/slide" Target="/ppt/slides/slide7.xml" Id="R93d8d2cfd965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1d2d19a97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a24d49174e11" /><Relationship Type="http://schemas.openxmlformats.org/officeDocument/2006/relationships/theme" Target="/ppt/slideMasters/theme/theme1.xml" Id="R0e97382ab19e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da24d4917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b3a11cab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2c01ff42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995ce3ea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018e45a2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f5eb365d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a1a0f44f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416ea832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JGK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GEIR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Geir Kristiansen, Heimgardsveien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