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65aef16114d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09deb74614a18"/>
  </p:sldMasterIdLst>
  <p:sldIdLst>
    <p:sldId xmlns:r="http://schemas.openxmlformats.org/officeDocument/2006/relationships" id="256" r:id="Read1f43062e441fb"/>
    <p:sldId xmlns:r="http://schemas.openxmlformats.org/officeDocument/2006/relationships" id="257" r:id="Rb3aabeb4f09c4d50"/>
    <p:sldId xmlns:r="http://schemas.openxmlformats.org/officeDocument/2006/relationships" id="258" r:id="R79a8385bccfb4fc1"/>
    <p:sldId xmlns:r="http://schemas.openxmlformats.org/officeDocument/2006/relationships" id="259" r:id="R7ea73d79fd3c47a5"/>
    <p:sldId xmlns:r="http://schemas.openxmlformats.org/officeDocument/2006/relationships" id="260" r:id="Ra2b11e0da55a4c49"/>
    <p:sldId xmlns:r="http://schemas.openxmlformats.org/officeDocument/2006/relationships" id="261" r:id="Rf6cb4f0cd3004041"/>
    <p:sldId xmlns:r="http://schemas.openxmlformats.org/officeDocument/2006/relationships" id="262" r:id="Re0cd1b4373e6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09deb74614a18" /><Relationship Type="http://schemas.openxmlformats.org/officeDocument/2006/relationships/slide" Target="/ppt/slides/slide1.xml" Id="Read1f43062e441fb" /><Relationship Type="http://schemas.openxmlformats.org/officeDocument/2006/relationships/slide" Target="/ppt/slides/slide2.xml" Id="Rb3aabeb4f09c4d50" /><Relationship Type="http://schemas.openxmlformats.org/officeDocument/2006/relationships/slide" Target="/ppt/slides/slide3.xml" Id="R79a8385bccfb4fc1" /><Relationship Type="http://schemas.openxmlformats.org/officeDocument/2006/relationships/slide" Target="/ppt/slides/slide4.xml" Id="R7ea73d79fd3c47a5" /><Relationship Type="http://schemas.openxmlformats.org/officeDocument/2006/relationships/slide" Target="/ppt/slides/slide5.xml" Id="Ra2b11e0da55a4c49" /><Relationship Type="http://schemas.openxmlformats.org/officeDocument/2006/relationships/slide" Target="/ppt/slides/slide6.xml" Id="Rf6cb4f0cd3004041" /><Relationship Type="http://schemas.openxmlformats.org/officeDocument/2006/relationships/slide" Target="/ppt/slides/slide7.xml" Id="Re0cd1b4373e6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390e968104d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8b656fe674bf0" /><Relationship Type="http://schemas.openxmlformats.org/officeDocument/2006/relationships/theme" Target="/ppt/slideMasters/theme/theme1.xml" Id="R6cc26bb8940742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58b656fe67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6bd99c5a0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f53d1f3ad4a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743103bd841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358408cd94e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f2a3b303f48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6159deb8a4a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cbec336f34a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4 286 291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47 588 240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47 883 315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STANDAL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57742633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935 515 165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