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3d23ea79c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8f18aa3284978"/>
  </p:sldMasterIdLst>
  <p:sldIdLst>
    <p:sldId xmlns:r="http://schemas.openxmlformats.org/officeDocument/2006/relationships" id="256" r:id="R7fe8422203014aee"/>
    <p:sldId xmlns:r="http://schemas.openxmlformats.org/officeDocument/2006/relationships" id="257" r:id="Rb0b00dee8983496e"/>
    <p:sldId xmlns:r="http://schemas.openxmlformats.org/officeDocument/2006/relationships" id="258" r:id="Rde6fb5d3bbc8420d"/>
    <p:sldId xmlns:r="http://schemas.openxmlformats.org/officeDocument/2006/relationships" id="259" r:id="R3c8c66be193d48c1"/>
    <p:sldId xmlns:r="http://schemas.openxmlformats.org/officeDocument/2006/relationships" id="260" r:id="R64e172487c8d4ca2"/>
    <p:sldId xmlns:r="http://schemas.openxmlformats.org/officeDocument/2006/relationships" id="261" r:id="R2edff4b57872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8f18aa3284978" /><Relationship Type="http://schemas.openxmlformats.org/officeDocument/2006/relationships/slide" Target="/ppt/slides/slide1.xml" Id="R7fe8422203014aee" /><Relationship Type="http://schemas.openxmlformats.org/officeDocument/2006/relationships/slide" Target="/ppt/slides/slide2.xml" Id="Rb0b00dee8983496e" /><Relationship Type="http://schemas.openxmlformats.org/officeDocument/2006/relationships/slide" Target="/ppt/slides/slide3.xml" Id="Rde6fb5d3bbc8420d" /><Relationship Type="http://schemas.openxmlformats.org/officeDocument/2006/relationships/slide" Target="/ppt/slides/slide4.xml" Id="R3c8c66be193d48c1" /><Relationship Type="http://schemas.openxmlformats.org/officeDocument/2006/relationships/slide" Target="/ppt/slides/slide5.xml" Id="R64e172487c8d4ca2" /><Relationship Type="http://schemas.openxmlformats.org/officeDocument/2006/relationships/slide" Target="/ppt/slides/slide6.xml" Id="R2edff4b57872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30bfa91e0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371ee42374930" /><Relationship Type="http://schemas.openxmlformats.org/officeDocument/2006/relationships/theme" Target="/ppt/slideMasters/theme/theme1.xml" Id="R47920b4acfcd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371ee4237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97ba4bf04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5759ee12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2f68a02ad45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1d631be0b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802d8c7c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5573f7201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REVISJON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3 429 459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Oksevollen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935 549 248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ROLAND REVISJON AS</a:t>
            </a:r>
          </a:p>
        </p:txBody>
      </p:sp>
    </p:spTree>
  </p:cSld>
  <p:clrMapOvr>
    <a:masterClrMapping xmlns:a="http://schemas.openxmlformats.org/drawingml/2006/main"/>
  </p:clrMapOvr>
</p:sld>
</file>