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dd9810451048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3f650e5b34434"/>
  </p:sldMasterIdLst>
  <p:sldIdLst>
    <p:sldId xmlns:r="http://schemas.openxmlformats.org/officeDocument/2006/relationships" id="256" r:id="R3fe19f0a9cbf4a94"/>
    <p:sldId xmlns:r="http://schemas.openxmlformats.org/officeDocument/2006/relationships" id="257" r:id="R76773ad691784eee"/>
    <p:sldId xmlns:r="http://schemas.openxmlformats.org/officeDocument/2006/relationships" id="258" r:id="Ra9f4bbc9aa124582"/>
    <p:sldId xmlns:r="http://schemas.openxmlformats.org/officeDocument/2006/relationships" id="259" r:id="R0dac050950ea4166"/>
    <p:sldId xmlns:r="http://schemas.openxmlformats.org/officeDocument/2006/relationships" id="260" r:id="R1211658cdef042a3"/>
    <p:sldId xmlns:r="http://schemas.openxmlformats.org/officeDocument/2006/relationships" id="261" r:id="Rc17a6d0f896e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3f650e5b34434" /><Relationship Type="http://schemas.openxmlformats.org/officeDocument/2006/relationships/slide" Target="/ppt/slides/slide1.xml" Id="R3fe19f0a9cbf4a94" /><Relationship Type="http://schemas.openxmlformats.org/officeDocument/2006/relationships/slide" Target="/ppt/slides/slide2.xml" Id="R76773ad691784eee" /><Relationship Type="http://schemas.openxmlformats.org/officeDocument/2006/relationships/slide" Target="/ppt/slides/slide3.xml" Id="Ra9f4bbc9aa124582" /><Relationship Type="http://schemas.openxmlformats.org/officeDocument/2006/relationships/slide" Target="/ppt/slides/slide4.xml" Id="R0dac050950ea4166" /><Relationship Type="http://schemas.openxmlformats.org/officeDocument/2006/relationships/slide" Target="/ppt/slides/slide5.xml" Id="R1211658cdef042a3" /><Relationship Type="http://schemas.openxmlformats.org/officeDocument/2006/relationships/slide" Target="/ppt/slides/slide6.xml" Id="Rc17a6d0f896e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6bd4035c048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ff1ae4d6249ef" /><Relationship Type="http://schemas.openxmlformats.org/officeDocument/2006/relationships/theme" Target="/ppt/slideMasters/theme/theme1.xml" Id="Rc0ae641f039846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bff1ae4d6249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ef85d3f6e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197860dc244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c26c573ac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4a45cac774b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1d8cbae0747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a435729eb4f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 BYGG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2 881 507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374 402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1 046 489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Arnkvernvegen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935 550 408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 BYGG AS</a:t>
            </a:r>
          </a:p>
        </p:txBody>
      </p:sp>
    </p:spTree>
  </p:cSld>
  <p:clrMapOvr>
    <a:masterClrMapping xmlns:a="http://schemas.openxmlformats.org/drawingml/2006/main"/>
  </p:clrMapOvr>
</p:sld>
</file>