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6fa148243546a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d17aee08774070"/>
  </p:sldMasterIdLst>
  <p:sldIdLst>
    <p:sldId xmlns:r="http://schemas.openxmlformats.org/officeDocument/2006/relationships" id="256" r:id="Ra7cdbe6d8669496f"/>
    <p:sldId xmlns:r="http://schemas.openxmlformats.org/officeDocument/2006/relationships" id="257" r:id="Rcdb025a99bde40ab"/>
    <p:sldId xmlns:r="http://schemas.openxmlformats.org/officeDocument/2006/relationships" id="258" r:id="R53f7156e47784be3"/>
    <p:sldId xmlns:r="http://schemas.openxmlformats.org/officeDocument/2006/relationships" id="259" r:id="Ra45b6e6759ce46e7"/>
    <p:sldId xmlns:r="http://schemas.openxmlformats.org/officeDocument/2006/relationships" id="260" r:id="R22729edb206f4ebc"/>
    <p:sldId xmlns:r="http://schemas.openxmlformats.org/officeDocument/2006/relationships" id="261" r:id="Rf227a60bad5b4032"/>
    <p:sldId xmlns:r="http://schemas.openxmlformats.org/officeDocument/2006/relationships" id="262" r:id="Rd6d62d97c1d643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d17aee08774070" /><Relationship Type="http://schemas.openxmlformats.org/officeDocument/2006/relationships/slide" Target="/ppt/slides/slide1.xml" Id="Ra7cdbe6d8669496f" /><Relationship Type="http://schemas.openxmlformats.org/officeDocument/2006/relationships/slide" Target="/ppt/slides/slide2.xml" Id="Rcdb025a99bde40ab" /><Relationship Type="http://schemas.openxmlformats.org/officeDocument/2006/relationships/slide" Target="/ppt/slides/slide3.xml" Id="R53f7156e47784be3" /><Relationship Type="http://schemas.openxmlformats.org/officeDocument/2006/relationships/slide" Target="/ppt/slides/slide4.xml" Id="Ra45b6e6759ce46e7" /><Relationship Type="http://schemas.openxmlformats.org/officeDocument/2006/relationships/slide" Target="/ppt/slides/slide5.xml" Id="R22729edb206f4ebc" /><Relationship Type="http://schemas.openxmlformats.org/officeDocument/2006/relationships/slide" Target="/ppt/slides/slide6.xml" Id="Rf227a60bad5b4032" /><Relationship Type="http://schemas.openxmlformats.org/officeDocument/2006/relationships/slide" Target="/ppt/slides/slide7.xml" Id="Rd6d62d97c1d643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8ca4cbdb3e4b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8042feb932497b" /><Relationship Type="http://schemas.openxmlformats.org/officeDocument/2006/relationships/theme" Target="/ppt/slideMasters/theme/theme1.xml" Id="R888420277c5643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8042feb932497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2449844275460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86df500b5646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c977eec7944b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81c87495dc4e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8db6509fe7493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3dd7348a13437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c94818d2984a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SKIBS-AKTIESELSKAPET IVER BUGGE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SKIBS-AKTIESELSKAPET IVER BUGGE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SKIBS-AKTIESELSKAPET IVER BUGGE ble etablert [år] og holder til i Stavern.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SKIBS-AKTIESELSKAPET IVER BUGGE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SKIBS-AKTIESELSKAPET IVER BUGGE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SKIBS-AKTIESELSKAPET IVER BUGGE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−37 326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81 350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−145 050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369 955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SKIBS-AKTIESELSKAPET IVER BUGGE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ALEXANDER NICOLAI BUGGE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SKIBS-AKTIESELSKAPET IVER BUGGE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Larviksveien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3290 Stavern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935 556 066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SKIBS-AKTIESELSKAPET IVER BUGGE</a:t>
            </a:r>
          </a:p>
        </p:txBody>
      </p:sp>
    </p:spTree>
  </p:cSld>
  <p:clrMapOvr>
    <a:masterClrMapping xmlns:a="http://schemas.openxmlformats.org/drawingml/2006/main"/>
  </p:clrMapOvr>
</p:sld>
</file>