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16c9d8bfc447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92e9f366a14835"/>
  </p:sldMasterIdLst>
  <p:sldIdLst>
    <p:sldId xmlns:r="http://schemas.openxmlformats.org/officeDocument/2006/relationships" id="256" r:id="R64be2934220c4bf4"/>
    <p:sldId xmlns:r="http://schemas.openxmlformats.org/officeDocument/2006/relationships" id="257" r:id="R200fd252e47a46df"/>
    <p:sldId xmlns:r="http://schemas.openxmlformats.org/officeDocument/2006/relationships" id="258" r:id="Raaa3fb9b136d433c"/>
    <p:sldId xmlns:r="http://schemas.openxmlformats.org/officeDocument/2006/relationships" id="259" r:id="R1d1a6628d59d4f58"/>
    <p:sldId xmlns:r="http://schemas.openxmlformats.org/officeDocument/2006/relationships" id="260" r:id="R38d287013f1e40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92e9f366a14835" /><Relationship Type="http://schemas.openxmlformats.org/officeDocument/2006/relationships/slide" Target="/ppt/slides/slide1.xml" Id="R64be2934220c4bf4" /><Relationship Type="http://schemas.openxmlformats.org/officeDocument/2006/relationships/slide" Target="/ppt/slides/slide2.xml" Id="R200fd252e47a46df" /><Relationship Type="http://schemas.openxmlformats.org/officeDocument/2006/relationships/slide" Target="/ppt/slides/slide3.xml" Id="Raaa3fb9b136d433c" /><Relationship Type="http://schemas.openxmlformats.org/officeDocument/2006/relationships/slide" Target="/ppt/slides/slide4.xml" Id="R1d1a6628d59d4f58" /><Relationship Type="http://schemas.openxmlformats.org/officeDocument/2006/relationships/slide" Target="/ppt/slides/slide5.xml" Id="R38d287013f1e40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5215ff22f40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9f81ad0164ef7" /><Relationship Type="http://schemas.openxmlformats.org/officeDocument/2006/relationships/theme" Target="/ppt/slideMasters/theme/theme1.xml" Id="Ra65d7ffed20041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79f81ad0164e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635aa9f6244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6573a576f42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d327e65e548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f2b03f1f54e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6ad53e60b48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DIACENCO BYGGDEMONTERIG OG LOGISTICK ENK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DIACENCO BYGGDEMONTERIG OG LOGISTICK ENK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DIACENCO BYGGDEMONTERIG OG LOGISTICK ENK ble etablert [år] og holder til i Ytre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DIACENCO BYGGDEMONTERIG OG LOGISTICK ENK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DIACENCO BYGGDEMONTERIG OG LOGISTICK ENK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DIACENCO BYGGDEMONTERIG OG LOGISTICK ENK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Osloveien 480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1914 Ytre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935 556 201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DIACENCO BYGGDEMONTERIG OG LOGISTICK ENK</a:t>
            </a:r>
          </a:p>
        </p:txBody>
      </p:sp>
    </p:spTree>
  </p:cSld>
  <p:clrMapOvr>
    <a:masterClrMapping xmlns:a="http://schemas.openxmlformats.org/drawingml/2006/main"/>
  </p:clrMapOvr>
</p:sld>
</file>