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819e47763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945cbbba942e0"/>
  </p:sldMasterIdLst>
  <p:sldIdLst>
    <p:sldId xmlns:r="http://schemas.openxmlformats.org/officeDocument/2006/relationships" id="256" r:id="R526c7c0f8da14a9c"/>
    <p:sldId xmlns:r="http://schemas.openxmlformats.org/officeDocument/2006/relationships" id="257" r:id="R3065ce78ac614faf"/>
    <p:sldId xmlns:r="http://schemas.openxmlformats.org/officeDocument/2006/relationships" id="258" r:id="Refdf02024d234482"/>
    <p:sldId xmlns:r="http://schemas.openxmlformats.org/officeDocument/2006/relationships" id="259" r:id="Ra1bef1e6d564460b"/>
    <p:sldId xmlns:r="http://schemas.openxmlformats.org/officeDocument/2006/relationships" id="260" r:id="R9a845a2e6af64d5b"/>
    <p:sldId xmlns:r="http://schemas.openxmlformats.org/officeDocument/2006/relationships" id="261" r:id="R7556925b43a34186"/>
    <p:sldId xmlns:r="http://schemas.openxmlformats.org/officeDocument/2006/relationships" id="262" r:id="R5ef66d1146cc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45cbbba942e0" /><Relationship Type="http://schemas.openxmlformats.org/officeDocument/2006/relationships/slide" Target="/ppt/slides/slide1.xml" Id="R526c7c0f8da14a9c" /><Relationship Type="http://schemas.openxmlformats.org/officeDocument/2006/relationships/slide" Target="/ppt/slides/slide2.xml" Id="R3065ce78ac614faf" /><Relationship Type="http://schemas.openxmlformats.org/officeDocument/2006/relationships/slide" Target="/ppt/slides/slide3.xml" Id="Refdf02024d234482" /><Relationship Type="http://schemas.openxmlformats.org/officeDocument/2006/relationships/slide" Target="/ppt/slides/slide4.xml" Id="Ra1bef1e6d564460b" /><Relationship Type="http://schemas.openxmlformats.org/officeDocument/2006/relationships/slide" Target="/ppt/slides/slide5.xml" Id="R9a845a2e6af64d5b" /><Relationship Type="http://schemas.openxmlformats.org/officeDocument/2006/relationships/slide" Target="/ppt/slides/slide6.xml" Id="R7556925b43a34186" /><Relationship Type="http://schemas.openxmlformats.org/officeDocument/2006/relationships/slide" Target="/ppt/slides/slide7.xml" Id="R5ef66d1146cc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399764d70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46e570f34565" /><Relationship Type="http://schemas.openxmlformats.org/officeDocument/2006/relationships/theme" Target="/ppt/slideMasters/theme/theme1.xml" Id="Rd8035ee4db78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e46e570f3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ff42c2b8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02032642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d75c66ad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d06c3518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aa80ded3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4ae2f1ad2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72da5b01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H.M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Tømmerholtåsen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935 556 287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H.M HOLDING AS</a:t>
            </a:r>
          </a:p>
        </p:txBody>
      </p:sp>
    </p:spTree>
  </p:cSld>
  <p:clrMapOvr>
    <a:masterClrMapping xmlns:a="http://schemas.openxmlformats.org/drawingml/2006/main"/>
  </p:clrMapOvr>
</p:sld>
</file>