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aaaa94374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869004aa24d81"/>
  </p:sldMasterIdLst>
  <p:sldIdLst>
    <p:sldId xmlns:r="http://schemas.openxmlformats.org/officeDocument/2006/relationships" id="256" r:id="R9842a966a62342b7"/>
    <p:sldId xmlns:r="http://schemas.openxmlformats.org/officeDocument/2006/relationships" id="257" r:id="Rd85646a9cf1f4fdf"/>
    <p:sldId xmlns:r="http://schemas.openxmlformats.org/officeDocument/2006/relationships" id="258" r:id="R8feaefa32d344342"/>
    <p:sldId xmlns:r="http://schemas.openxmlformats.org/officeDocument/2006/relationships" id="259" r:id="Rf69e6e8f531d4fc2"/>
    <p:sldId xmlns:r="http://schemas.openxmlformats.org/officeDocument/2006/relationships" id="260" r:id="R1569bae0b7a641cc"/>
    <p:sldId xmlns:r="http://schemas.openxmlformats.org/officeDocument/2006/relationships" id="261" r:id="Rc453c6bc8485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869004aa24d81" /><Relationship Type="http://schemas.openxmlformats.org/officeDocument/2006/relationships/slide" Target="/ppt/slides/slide1.xml" Id="R9842a966a62342b7" /><Relationship Type="http://schemas.openxmlformats.org/officeDocument/2006/relationships/slide" Target="/ppt/slides/slide2.xml" Id="Rd85646a9cf1f4fdf" /><Relationship Type="http://schemas.openxmlformats.org/officeDocument/2006/relationships/slide" Target="/ppt/slides/slide3.xml" Id="R8feaefa32d344342" /><Relationship Type="http://schemas.openxmlformats.org/officeDocument/2006/relationships/slide" Target="/ppt/slides/slide4.xml" Id="Rf69e6e8f531d4fc2" /><Relationship Type="http://schemas.openxmlformats.org/officeDocument/2006/relationships/slide" Target="/ppt/slides/slide5.xml" Id="R1569bae0b7a641cc" /><Relationship Type="http://schemas.openxmlformats.org/officeDocument/2006/relationships/slide" Target="/ppt/slides/slide6.xml" Id="Rc453c6bc8485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36e24e29d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bc1ab31240db" /><Relationship Type="http://schemas.openxmlformats.org/officeDocument/2006/relationships/theme" Target="/ppt/slideMasters/theme/theme1.xml" Id="Rb88e8248beb9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9bc1ab312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7e217c15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4a2b61a0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ed8d82fc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e44b9182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8e210e5d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01cf78520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1SB JERNBANEKAFEEN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1SB JERNBANEKAFEEN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935 567 645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