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a0dfda4fd1344a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55ae3d657fc49bb"/>
  </p:sldMasterIdLst>
  <p:sldIdLst>
    <p:sldId xmlns:r="http://schemas.openxmlformats.org/officeDocument/2006/relationships" id="256" r:id="R3ee55db9adb144f8"/>
    <p:sldId xmlns:r="http://schemas.openxmlformats.org/officeDocument/2006/relationships" id="257" r:id="R231103aa385e45d3"/>
    <p:sldId xmlns:r="http://schemas.openxmlformats.org/officeDocument/2006/relationships" id="258" r:id="R22767c5f92b04ba9"/>
    <p:sldId xmlns:r="http://schemas.openxmlformats.org/officeDocument/2006/relationships" id="259" r:id="Re42ec61c424e43fb"/>
    <p:sldId xmlns:r="http://schemas.openxmlformats.org/officeDocument/2006/relationships" id="260" r:id="Re228db27288f4ad4"/>
    <p:sldId xmlns:r="http://schemas.openxmlformats.org/officeDocument/2006/relationships" id="261" r:id="R5f8b3b15ed7b475e"/>
    <p:sldId xmlns:r="http://schemas.openxmlformats.org/officeDocument/2006/relationships" id="262" r:id="R91969e0fe4384e1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55ae3d657fc49bb" /><Relationship Type="http://schemas.openxmlformats.org/officeDocument/2006/relationships/slide" Target="/ppt/slides/slide1.xml" Id="R3ee55db9adb144f8" /><Relationship Type="http://schemas.openxmlformats.org/officeDocument/2006/relationships/slide" Target="/ppt/slides/slide2.xml" Id="R231103aa385e45d3" /><Relationship Type="http://schemas.openxmlformats.org/officeDocument/2006/relationships/slide" Target="/ppt/slides/slide3.xml" Id="R22767c5f92b04ba9" /><Relationship Type="http://schemas.openxmlformats.org/officeDocument/2006/relationships/slide" Target="/ppt/slides/slide4.xml" Id="Re42ec61c424e43fb" /><Relationship Type="http://schemas.openxmlformats.org/officeDocument/2006/relationships/slide" Target="/ppt/slides/slide5.xml" Id="Re228db27288f4ad4" /><Relationship Type="http://schemas.openxmlformats.org/officeDocument/2006/relationships/slide" Target="/ppt/slides/slide6.xml" Id="R5f8b3b15ed7b475e" /><Relationship Type="http://schemas.openxmlformats.org/officeDocument/2006/relationships/slide" Target="/ppt/slides/slide7.xml" Id="R91969e0fe4384e1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c611d160539427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4837a562a04148" /><Relationship Type="http://schemas.openxmlformats.org/officeDocument/2006/relationships/theme" Target="/ppt/slideMasters/theme/theme1.xml" Id="R20922cd270aa4e2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c4837a562a0414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eaf1b48213481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1a03e3632546d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0d6c77a4764da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b3736d4720467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752f0e7079460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a675278c664ba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2f492920cf467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JAEGERT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JAEGERT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JAEGERT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JAEGERT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JAEGERT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JAEGERT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−9 507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19 664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49 664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304 664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JAEGERT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ØYSTEIN JÆGER-THORESEN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JAEGERT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Kragstubben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0783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935 570 026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JAEGERT HOLDING AS</a:t>
            </a:r>
          </a:p>
        </p:txBody>
      </p:sp>
    </p:spTree>
  </p:cSld>
  <p:clrMapOvr>
    <a:masterClrMapping xmlns:a="http://schemas.openxmlformats.org/drawingml/2006/main"/>
  </p:clrMapOvr>
</p:sld>
</file>