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47ca3fbbe643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aac09a28234ef4"/>
  </p:sldMasterIdLst>
  <p:sldIdLst>
    <p:sldId xmlns:r="http://schemas.openxmlformats.org/officeDocument/2006/relationships" id="256" r:id="Ra218bf22e0af472b"/>
    <p:sldId xmlns:r="http://schemas.openxmlformats.org/officeDocument/2006/relationships" id="257" r:id="Rf0215591096f4613"/>
    <p:sldId xmlns:r="http://schemas.openxmlformats.org/officeDocument/2006/relationships" id="258" r:id="R22362b9184bd43c1"/>
    <p:sldId xmlns:r="http://schemas.openxmlformats.org/officeDocument/2006/relationships" id="259" r:id="R862167475e1a470a"/>
    <p:sldId xmlns:r="http://schemas.openxmlformats.org/officeDocument/2006/relationships" id="260" r:id="Rd9f835caf9e94b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aac09a28234ef4" /><Relationship Type="http://schemas.openxmlformats.org/officeDocument/2006/relationships/slide" Target="/ppt/slides/slide1.xml" Id="Ra218bf22e0af472b" /><Relationship Type="http://schemas.openxmlformats.org/officeDocument/2006/relationships/slide" Target="/ppt/slides/slide2.xml" Id="Rf0215591096f4613" /><Relationship Type="http://schemas.openxmlformats.org/officeDocument/2006/relationships/slide" Target="/ppt/slides/slide3.xml" Id="R22362b9184bd43c1" /><Relationship Type="http://schemas.openxmlformats.org/officeDocument/2006/relationships/slide" Target="/ppt/slides/slide4.xml" Id="R862167475e1a470a" /><Relationship Type="http://schemas.openxmlformats.org/officeDocument/2006/relationships/slide" Target="/ppt/slides/slide5.xml" Id="Rd9f835caf9e94b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7bb61014948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4d4244d564d4a" /><Relationship Type="http://schemas.openxmlformats.org/officeDocument/2006/relationships/theme" Target="/ppt/slideMasters/theme/theme1.xml" Id="Re016892950594b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54d4244d564d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c160be92341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4e3b88f3640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5cec85fbb49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de7df0dca40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79587609e42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VIHALS HANDELSSTED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VIHALS HANDELSSTED ble etablert [år] og holder til i Vihals.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Vihalsvegen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6697 Vihals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935 572 975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