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5cac68260148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e1cb6e82db4f68"/>
  </p:sldMasterIdLst>
  <p:sldIdLst>
    <p:sldId xmlns:r="http://schemas.openxmlformats.org/officeDocument/2006/relationships" id="256" r:id="R411d7a0f291e4d62"/>
    <p:sldId xmlns:r="http://schemas.openxmlformats.org/officeDocument/2006/relationships" id="257" r:id="R833378cb16e34b87"/>
    <p:sldId xmlns:r="http://schemas.openxmlformats.org/officeDocument/2006/relationships" id="258" r:id="R3a51663c4416438f"/>
    <p:sldId xmlns:r="http://schemas.openxmlformats.org/officeDocument/2006/relationships" id="259" r:id="R25d5092e05f840ad"/>
    <p:sldId xmlns:r="http://schemas.openxmlformats.org/officeDocument/2006/relationships" id="260" r:id="R57be8af560414116"/>
    <p:sldId xmlns:r="http://schemas.openxmlformats.org/officeDocument/2006/relationships" id="261" r:id="Rb364c3b838964f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1cb6e82db4f68" /><Relationship Type="http://schemas.openxmlformats.org/officeDocument/2006/relationships/slide" Target="/ppt/slides/slide1.xml" Id="R411d7a0f291e4d62" /><Relationship Type="http://schemas.openxmlformats.org/officeDocument/2006/relationships/slide" Target="/ppt/slides/slide2.xml" Id="R833378cb16e34b87" /><Relationship Type="http://schemas.openxmlformats.org/officeDocument/2006/relationships/slide" Target="/ppt/slides/slide3.xml" Id="R3a51663c4416438f" /><Relationship Type="http://schemas.openxmlformats.org/officeDocument/2006/relationships/slide" Target="/ppt/slides/slide4.xml" Id="R25d5092e05f840ad" /><Relationship Type="http://schemas.openxmlformats.org/officeDocument/2006/relationships/slide" Target="/ppt/slides/slide5.xml" Id="R57be8af560414116" /><Relationship Type="http://schemas.openxmlformats.org/officeDocument/2006/relationships/slide" Target="/ppt/slides/slide6.xml" Id="Rb364c3b838964f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91c3759934a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c275e38d04c89" /><Relationship Type="http://schemas.openxmlformats.org/officeDocument/2006/relationships/theme" Target="/ppt/slideMasters/theme/theme1.xml" Id="R5c57400be37b43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c275e38d04c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79e9d4dee4d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ff48b4173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3d948986e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5401a9c3b48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9e4b6ff3545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e93ea22e640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GÜNTHER ANLEGG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GÜNTHER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GÜNTHER ANLEGG OG TRANSPORT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GÜNTHER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GÜNTHER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GÜNTHER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1 979 417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−170 566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GÜNTHER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935 597 390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GÜNTHER ANLEGG OG TRANSPORT AS</a:t>
            </a:r>
          </a:p>
        </p:txBody>
      </p:sp>
    </p:spTree>
  </p:cSld>
  <p:clrMapOvr>
    <a:masterClrMapping xmlns:a="http://schemas.openxmlformats.org/drawingml/2006/main"/>
  </p:clrMapOvr>
</p:sld>
</file>