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f111f454a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23b4a29574b9a"/>
  </p:sldMasterIdLst>
  <p:sldIdLst>
    <p:sldId xmlns:r="http://schemas.openxmlformats.org/officeDocument/2006/relationships" id="256" r:id="R304081d6dfd64d02"/>
    <p:sldId xmlns:r="http://schemas.openxmlformats.org/officeDocument/2006/relationships" id="257" r:id="R97ed4a2acd914a95"/>
    <p:sldId xmlns:r="http://schemas.openxmlformats.org/officeDocument/2006/relationships" id="258" r:id="R1abb9aaaedd64998"/>
    <p:sldId xmlns:r="http://schemas.openxmlformats.org/officeDocument/2006/relationships" id="259" r:id="R3e254d7a97d94e58"/>
    <p:sldId xmlns:r="http://schemas.openxmlformats.org/officeDocument/2006/relationships" id="260" r:id="Rbfb51cca1bd64be7"/>
    <p:sldId xmlns:r="http://schemas.openxmlformats.org/officeDocument/2006/relationships" id="261" r:id="Rcba6e09fac08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23b4a29574b9a" /><Relationship Type="http://schemas.openxmlformats.org/officeDocument/2006/relationships/slide" Target="/ppt/slides/slide1.xml" Id="R304081d6dfd64d02" /><Relationship Type="http://schemas.openxmlformats.org/officeDocument/2006/relationships/slide" Target="/ppt/slides/slide2.xml" Id="R97ed4a2acd914a95" /><Relationship Type="http://schemas.openxmlformats.org/officeDocument/2006/relationships/slide" Target="/ppt/slides/slide3.xml" Id="R1abb9aaaedd64998" /><Relationship Type="http://schemas.openxmlformats.org/officeDocument/2006/relationships/slide" Target="/ppt/slides/slide4.xml" Id="R3e254d7a97d94e58" /><Relationship Type="http://schemas.openxmlformats.org/officeDocument/2006/relationships/slide" Target="/ppt/slides/slide5.xml" Id="Rbfb51cca1bd64be7" /><Relationship Type="http://schemas.openxmlformats.org/officeDocument/2006/relationships/slide" Target="/ppt/slides/slide6.xml" Id="Rcba6e09fac08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84dc307dd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c61a4c7445f6" /><Relationship Type="http://schemas.openxmlformats.org/officeDocument/2006/relationships/theme" Target="/ppt/slideMasters/theme/theme1.xml" Id="R811e43f91438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bc61a4c74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f7fc0534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124cc0d3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b71cae0ca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68161d40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ea7873c8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cc8cc7fe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FLATSETØY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FLATSETØY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FLATSETØY MASKIN AS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FLATSETØY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FLATSETØY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FLATSETØY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25 064 861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11 630 020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FLATSETØY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6523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post@flatsetoymaskin.no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935 603 412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FLATSETØY MASKIN AS</a:t>
            </a:r>
          </a:p>
        </p:txBody>
      </p:sp>
    </p:spTree>
  </p:cSld>
  <p:clrMapOvr>
    <a:masterClrMapping xmlns:a="http://schemas.openxmlformats.org/drawingml/2006/main"/>
  </p:clrMapOvr>
</p:sld>
</file>