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c9f8093d10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a672771e542a4"/>
  </p:sldMasterIdLst>
  <p:sldIdLst>
    <p:sldId xmlns:r="http://schemas.openxmlformats.org/officeDocument/2006/relationships" id="256" r:id="Rf7f662222b4742ba"/>
    <p:sldId xmlns:r="http://schemas.openxmlformats.org/officeDocument/2006/relationships" id="257" r:id="Ref7268972fdd42f4"/>
    <p:sldId xmlns:r="http://schemas.openxmlformats.org/officeDocument/2006/relationships" id="258" r:id="R4408fdbd2f494c07"/>
    <p:sldId xmlns:r="http://schemas.openxmlformats.org/officeDocument/2006/relationships" id="259" r:id="Rebadf9d206f741fa"/>
    <p:sldId xmlns:r="http://schemas.openxmlformats.org/officeDocument/2006/relationships" id="260" r:id="R65a2d5b8fdef41ff"/>
    <p:sldId xmlns:r="http://schemas.openxmlformats.org/officeDocument/2006/relationships" id="261" r:id="R850538ca95014b16"/>
    <p:sldId xmlns:r="http://schemas.openxmlformats.org/officeDocument/2006/relationships" id="262" r:id="R4460bfab996743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a672771e542a4" /><Relationship Type="http://schemas.openxmlformats.org/officeDocument/2006/relationships/slide" Target="/ppt/slides/slide1.xml" Id="Rf7f662222b4742ba" /><Relationship Type="http://schemas.openxmlformats.org/officeDocument/2006/relationships/slide" Target="/ppt/slides/slide2.xml" Id="Ref7268972fdd42f4" /><Relationship Type="http://schemas.openxmlformats.org/officeDocument/2006/relationships/slide" Target="/ppt/slides/slide3.xml" Id="R4408fdbd2f494c07" /><Relationship Type="http://schemas.openxmlformats.org/officeDocument/2006/relationships/slide" Target="/ppt/slides/slide4.xml" Id="Rebadf9d206f741fa" /><Relationship Type="http://schemas.openxmlformats.org/officeDocument/2006/relationships/slide" Target="/ppt/slides/slide5.xml" Id="R65a2d5b8fdef41ff" /><Relationship Type="http://schemas.openxmlformats.org/officeDocument/2006/relationships/slide" Target="/ppt/slides/slide6.xml" Id="R850538ca95014b16" /><Relationship Type="http://schemas.openxmlformats.org/officeDocument/2006/relationships/slide" Target="/ppt/slides/slide7.xml" Id="R4460bfab996743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614cdc88d48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f733f76464d6d" /><Relationship Type="http://schemas.openxmlformats.org/officeDocument/2006/relationships/theme" Target="/ppt/slideMasters/theme/theme1.xml" Id="Rc32e4031db054c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1f733f76464d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5d7f8ff714d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9738774ce4b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f72b4f7504b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676261e7547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819ff130949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ad72ac3c640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a071f98f74f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FLOSTA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FLOSTA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FLOSTA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FLOSTA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FLOSTA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FLOSTA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2 844 215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FLOSTA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LØNNMARK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FLOSTA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Bamseveien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935 606 292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FLOSTA AS</a:t>
            </a:r>
          </a:p>
        </p:txBody>
      </p:sp>
    </p:spTree>
  </p:cSld>
  <p:clrMapOvr>
    <a:masterClrMapping xmlns:a="http://schemas.openxmlformats.org/drawingml/2006/main"/>
  </p:clrMapOvr>
</p:sld>
</file>