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7eb3b397040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af25e7c8d74d35"/>
  </p:sldMasterIdLst>
  <p:sldIdLst>
    <p:sldId xmlns:r="http://schemas.openxmlformats.org/officeDocument/2006/relationships" id="256" r:id="R071a8d73dd1b48f7"/>
    <p:sldId xmlns:r="http://schemas.openxmlformats.org/officeDocument/2006/relationships" id="257" r:id="Rf1988733f2604f57"/>
    <p:sldId xmlns:r="http://schemas.openxmlformats.org/officeDocument/2006/relationships" id="258" r:id="Rf9bb7cf090034963"/>
    <p:sldId xmlns:r="http://schemas.openxmlformats.org/officeDocument/2006/relationships" id="259" r:id="R3f296506801048d7"/>
    <p:sldId xmlns:r="http://schemas.openxmlformats.org/officeDocument/2006/relationships" id="260" r:id="Rb562540823474f0b"/>
    <p:sldId xmlns:r="http://schemas.openxmlformats.org/officeDocument/2006/relationships" id="261" r:id="R0f490f27de53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f25e7c8d74d35" /><Relationship Type="http://schemas.openxmlformats.org/officeDocument/2006/relationships/slide" Target="/ppt/slides/slide1.xml" Id="R071a8d73dd1b48f7" /><Relationship Type="http://schemas.openxmlformats.org/officeDocument/2006/relationships/slide" Target="/ppt/slides/slide2.xml" Id="Rf1988733f2604f57" /><Relationship Type="http://schemas.openxmlformats.org/officeDocument/2006/relationships/slide" Target="/ppt/slides/slide3.xml" Id="Rf9bb7cf090034963" /><Relationship Type="http://schemas.openxmlformats.org/officeDocument/2006/relationships/slide" Target="/ppt/slides/slide4.xml" Id="R3f296506801048d7" /><Relationship Type="http://schemas.openxmlformats.org/officeDocument/2006/relationships/slide" Target="/ppt/slides/slide5.xml" Id="Rb562540823474f0b" /><Relationship Type="http://schemas.openxmlformats.org/officeDocument/2006/relationships/slide" Target="/ppt/slides/slide6.xml" Id="R0f490f27de53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f70d3ec09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77444fe064775" /><Relationship Type="http://schemas.openxmlformats.org/officeDocument/2006/relationships/theme" Target="/ppt/slideMasters/theme/theme1.xml" Id="R582ff9461864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d77444fe06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beec4e2c54b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5f4d5aa5641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c6938656a4b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a38265816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ef57850cc4d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d0130648c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HEIM AS ble etablert [år] og holder til i Hagavik.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3 557 701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620 586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1 995 135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Strønevegen 229B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5217 Hagavik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935 611 628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HEIM AS</a:t>
            </a:r>
          </a:p>
        </p:txBody>
      </p:sp>
    </p:spTree>
  </p:cSld>
  <p:clrMapOvr>
    <a:masterClrMapping xmlns:a="http://schemas.openxmlformats.org/drawingml/2006/main"/>
  </p:clrMapOvr>
</p:sld>
</file>