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ee490fda6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122f8afa44ed3"/>
  </p:sldMasterIdLst>
  <p:sldIdLst>
    <p:sldId xmlns:r="http://schemas.openxmlformats.org/officeDocument/2006/relationships" id="256" r:id="R2f507ae3a0894bf2"/>
    <p:sldId xmlns:r="http://schemas.openxmlformats.org/officeDocument/2006/relationships" id="257" r:id="R8c98f8d0d9dd41a2"/>
    <p:sldId xmlns:r="http://schemas.openxmlformats.org/officeDocument/2006/relationships" id="258" r:id="Rd4a52d290e394768"/>
    <p:sldId xmlns:r="http://schemas.openxmlformats.org/officeDocument/2006/relationships" id="259" r:id="R1829e56513d54267"/>
    <p:sldId xmlns:r="http://schemas.openxmlformats.org/officeDocument/2006/relationships" id="260" r:id="Rd69ebefef5cb4ff1"/>
    <p:sldId xmlns:r="http://schemas.openxmlformats.org/officeDocument/2006/relationships" id="261" r:id="Ra31da693a80c4ea7"/>
    <p:sldId xmlns:r="http://schemas.openxmlformats.org/officeDocument/2006/relationships" id="262" r:id="Ref96a39d3c6b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122f8afa44ed3" /><Relationship Type="http://schemas.openxmlformats.org/officeDocument/2006/relationships/slide" Target="/ppt/slides/slide1.xml" Id="R2f507ae3a0894bf2" /><Relationship Type="http://schemas.openxmlformats.org/officeDocument/2006/relationships/slide" Target="/ppt/slides/slide2.xml" Id="R8c98f8d0d9dd41a2" /><Relationship Type="http://schemas.openxmlformats.org/officeDocument/2006/relationships/slide" Target="/ppt/slides/slide3.xml" Id="Rd4a52d290e394768" /><Relationship Type="http://schemas.openxmlformats.org/officeDocument/2006/relationships/slide" Target="/ppt/slides/slide4.xml" Id="R1829e56513d54267" /><Relationship Type="http://schemas.openxmlformats.org/officeDocument/2006/relationships/slide" Target="/ppt/slides/slide5.xml" Id="Rd69ebefef5cb4ff1" /><Relationship Type="http://schemas.openxmlformats.org/officeDocument/2006/relationships/slide" Target="/ppt/slides/slide6.xml" Id="Ra31da693a80c4ea7" /><Relationship Type="http://schemas.openxmlformats.org/officeDocument/2006/relationships/slide" Target="/ppt/slides/slide7.xml" Id="Ref96a39d3c6b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12d90c32e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ce32aec94c81" /><Relationship Type="http://schemas.openxmlformats.org/officeDocument/2006/relationships/theme" Target="/ppt/slideMasters/theme/theme1.xml" Id="R2104818bce6d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1ce32aec9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3d73420f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65630d5bc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999a3a108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dc974970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bceab46e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19214cc87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ab7e7efe8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CECILIE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935 613 779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