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0c94cb017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73e3151a94af3"/>
  </p:sldMasterIdLst>
  <p:sldIdLst>
    <p:sldId xmlns:r="http://schemas.openxmlformats.org/officeDocument/2006/relationships" id="256" r:id="Rc12d06b3d4514214"/>
    <p:sldId xmlns:r="http://schemas.openxmlformats.org/officeDocument/2006/relationships" id="257" r:id="Ra3c61067542c4b6f"/>
    <p:sldId xmlns:r="http://schemas.openxmlformats.org/officeDocument/2006/relationships" id="258" r:id="R146afa48f2ab4b2e"/>
    <p:sldId xmlns:r="http://schemas.openxmlformats.org/officeDocument/2006/relationships" id="259" r:id="Rcb459787eb054f5b"/>
    <p:sldId xmlns:r="http://schemas.openxmlformats.org/officeDocument/2006/relationships" id="260" r:id="R063ee014800e4d9c"/>
    <p:sldId xmlns:r="http://schemas.openxmlformats.org/officeDocument/2006/relationships" id="261" r:id="R3e94d80b26834703"/>
    <p:sldId xmlns:r="http://schemas.openxmlformats.org/officeDocument/2006/relationships" id="262" r:id="R75cae14e688d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73e3151a94af3" /><Relationship Type="http://schemas.openxmlformats.org/officeDocument/2006/relationships/slide" Target="/ppt/slides/slide1.xml" Id="Rc12d06b3d4514214" /><Relationship Type="http://schemas.openxmlformats.org/officeDocument/2006/relationships/slide" Target="/ppt/slides/slide2.xml" Id="Ra3c61067542c4b6f" /><Relationship Type="http://schemas.openxmlformats.org/officeDocument/2006/relationships/slide" Target="/ppt/slides/slide3.xml" Id="R146afa48f2ab4b2e" /><Relationship Type="http://schemas.openxmlformats.org/officeDocument/2006/relationships/slide" Target="/ppt/slides/slide4.xml" Id="Rcb459787eb054f5b" /><Relationship Type="http://schemas.openxmlformats.org/officeDocument/2006/relationships/slide" Target="/ppt/slides/slide5.xml" Id="R063ee014800e4d9c" /><Relationship Type="http://schemas.openxmlformats.org/officeDocument/2006/relationships/slide" Target="/ppt/slides/slide6.xml" Id="R3e94d80b26834703" /><Relationship Type="http://schemas.openxmlformats.org/officeDocument/2006/relationships/slide" Target="/ppt/slides/slide7.xml" Id="R75cae14e688d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4ca0210fb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786613844975" /><Relationship Type="http://schemas.openxmlformats.org/officeDocument/2006/relationships/theme" Target="/ppt/slideMasters/theme/theme1.xml" Id="R189004d3a0b6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478661384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ae4b2175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e080cc004a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4cda08fcf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21384049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cb90e7bc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21cb4671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5f557e4e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CND HOLDING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CARIANNE NODLAND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Fokholgutua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