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8f36fb05a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d047cd9d944b6"/>
  </p:sldMasterIdLst>
  <p:sldIdLst>
    <p:sldId xmlns:r="http://schemas.openxmlformats.org/officeDocument/2006/relationships" id="256" r:id="Ra76c1462fdc549e1"/>
    <p:sldId xmlns:r="http://schemas.openxmlformats.org/officeDocument/2006/relationships" id="257" r:id="Rb32b1d29c9774bc0"/>
    <p:sldId xmlns:r="http://schemas.openxmlformats.org/officeDocument/2006/relationships" id="258" r:id="R0c16a0b7cb8b46d1"/>
    <p:sldId xmlns:r="http://schemas.openxmlformats.org/officeDocument/2006/relationships" id="259" r:id="R215ec73dc3904bcd"/>
    <p:sldId xmlns:r="http://schemas.openxmlformats.org/officeDocument/2006/relationships" id="260" r:id="Rf0857001636d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d047cd9d944b6" /><Relationship Type="http://schemas.openxmlformats.org/officeDocument/2006/relationships/slide" Target="/ppt/slides/slide1.xml" Id="Ra76c1462fdc549e1" /><Relationship Type="http://schemas.openxmlformats.org/officeDocument/2006/relationships/slide" Target="/ppt/slides/slide2.xml" Id="Rb32b1d29c9774bc0" /><Relationship Type="http://schemas.openxmlformats.org/officeDocument/2006/relationships/slide" Target="/ppt/slides/slide3.xml" Id="R0c16a0b7cb8b46d1" /><Relationship Type="http://schemas.openxmlformats.org/officeDocument/2006/relationships/slide" Target="/ppt/slides/slide4.xml" Id="R215ec73dc3904bcd" /><Relationship Type="http://schemas.openxmlformats.org/officeDocument/2006/relationships/slide" Target="/ppt/slides/slide5.xml" Id="Rf0857001636d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52cee30c7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26a45e4a4aa3" /><Relationship Type="http://schemas.openxmlformats.org/officeDocument/2006/relationships/theme" Target="/ppt/slideMasters/theme/theme1.xml" Id="Rba00b1549fa9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926a45e4a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d977b1904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e8fcf2b3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c193864d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aa9c1c39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3ff053f9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 RØR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 RØR &amp; BAD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Rovenvei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post@avantror.no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935 624 851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