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fa5a6ddd2448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b3cdfd156e46b3"/>
  </p:sldMasterIdLst>
  <p:sldIdLst>
    <p:sldId xmlns:r="http://schemas.openxmlformats.org/officeDocument/2006/relationships" id="256" r:id="Rbfa5d337baf448b7"/>
    <p:sldId xmlns:r="http://schemas.openxmlformats.org/officeDocument/2006/relationships" id="257" r:id="Rc1162c06bc2b4492"/>
    <p:sldId xmlns:r="http://schemas.openxmlformats.org/officeDocument/2006/relationships" id="258" r:id="R10c919ebdb32463f"/>
    <p:sldId xmlns:r="http://schemas.openxmlformats.org/officeDocument/2006/relationships" id="259" r:id="R009ad6d5f9a94bb8"/>
    <p:sldId xmlns:r="http://schemas.openxmlformats.org/officeDocument/2006/relationships" id="260" r:id="R0e98b45f319f434b"/>
    <p:sldId xmlns:r="http://schemas.openxmlformats.org/officeDocument/2006/relationships" id="261" r:id="Rf014261381d24750"/>
    <p:sldId xmlns:r="http://schemas.openxmlformats.org/officeDocument/2006/relationships" id="262" r:id="R685cae6505fa4b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b3cdfd156e46b3" /><Relationship Type="http://schemas.openxmlformats.org/officeDocument/2006/relationships/slide" Target="/ppt/slides/slide1.xml" Id="Rbfa5d337baf448b7" /><Relationship Type="http://schemas.openxmlformats.org/officeDocument/2006/relationships/slide" Target="/ppt/slides/slide2.xml" Id="Rc1162c06bc2b4492" /><Relationship Type="http://schemas.openxmlformats.org/officeDocument/2006/relationships/slide" Target="/ppt/slides/slide3.xml" Id="R10c919ebdb32463f" /><Relationship Type="http://schemas.openxmlformats.org/officeDocument/2006/relationships/slide" Target="/ppt/slides/slide4.xml" Id="R009ad6d5f9a94bb8" /><Relationship Type="http://schemas.openxmlformats.org/officeDocument/2006/relationships/slide" Target="/ppt/slides/slide5.xml" Id="R0e98b45f319f434b" /><Relationship Type="http://schemas.openxmlformats.org/officeDocument/2006/relationships/slide" Target="/ppt/slides/slide6.xml" Id="Rf014261381d24750" /><Relationship Type="http://schemas.openxmlformats.org/officeDocument/2006/relationships/slide" Target="/ppt/slides/slide7.xml" Id="R685cae6505fa4b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cbbfc181c48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db056542d4a1e" /><Relationship Type="http://schemas.openxmlformats.org/officeDocument/2006/relationships/theme" Target="/ppt/slideMasters/theme/theme1.xml" Id="R318c923f0a6245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0db056542d4a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6a8fe37d5c4b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65fe6c1754f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19070de4b4e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20df2184d44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e976394b54c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7aa3241f04f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2622b390241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ANJORO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ANJORO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ANJORO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ANJORO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ANJORO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ANJORO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723 373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ANJORO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JOHAN RØNNEBERG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ANJORO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Sorgenfrigata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935 632 013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ANJORO AS</a:t>
            </a:r>
          </a:p>
        </p:txBody>
      </p:sp>
    </p:spTree>
  </p:cSld>
  <p:clrMapOvr>
    <a:masterClrMapping xmlns:a="http://schemas.openxmlformats.org/drawingml/2006/main"/>
  </p:clrMapOvr>
</p:sld>
</file>