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4412b29ba44a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cecc0169764eeb"/>
  </p:sldMasterIdLst>
  <p:sldIdLst>
    <p:sldId xmlns:r="http://schemas.openxmlformats.org/officeDocument/2006/relationships" id="256" r:id="R9652d91a1cdc438f"/>
    <p:sldId xmlns:r="http://schemas.openxmlformats.org/officeDocument/2006/relationships" id="257" r:id="Rfdcfef64bd954108"/>
    <p:sldId xmlns:r="http://schemas.openxmlformats.org/officeDocument/2006/relationships" id="258" r:id="R43d30b057bd943f6"/>
    <p:sldId xmlns:r="http://schemas.openxmlformats.org/officeDocument/2006/relationships" id="259" r:id="Re126556c4fe445d1"/>
    <p:sldId xmlns:r="http://schemas.openxmlformats.org/officeDocument/2006/relationships" id="260" r:id="Rb91c4ab38ad74e68"/>
    <p:sldId xmlns:r="http://schemas.openxmlformats.org/officeDocument/2006/relationships" id="261" r:id="R57485907bdb74ae8"/>
    <p:sldId xmlns:r="http://schemas.openxmlformats.org/officeDocument/2006/relationships" id="262" r:id="R1c95cbfbd94343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ecc0169764eeb" /><Relationship Type="http://schemas.openxmlformats.org/officeDocument/2006/relationships/slide" Target="/ppt/slides/slide1.xml" Id="R9652d91a1cdc438f" /><Relationship Type="http://schemas.openxmlformats.org/officeDocument/2006/relationships/slide" Target="/ppt/slides/slide2.xml" Id="Rfdcfef64bd954108" /><Relationship Type="http://schemas.openxmlformats.org/officeDocument/2006/relationships/slide" Target="/ppt/slides/slide3.xml" Id="R43d30b057bd943f6" /><Relationship Type="http://schemas.openxmlformats.org/officeDocument/2006/relationships/slide" Target="/ppt/slides/slide4.xml" Id="Re126556c4fe445d1" /><Relationship Type="http://schemas.openxmlformats.org/officeDocument/2006/relationships/slide" Target="/ppt/slides/slide5.xml" Id="Rb91c4ab38ad74e68" /><Relationship Type="http://schemas.openxmlformats.org/officeDocument/2006/relationships/slide" Target="/ppt/slides/slide6.xml" Id="R57485907bdb74ae8" /><Relationship Type="http://schemas.openxmlformats.org/officeDocument/2006/relationships/slide" Target="/ppt/slides/slide7.xml" Id="R1c95cbfbd94343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8e05307874b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6f4b07cd14954" /><Relationship Type="http://schemas.openxmlformats.org/officeDocument/2006/relationships/theme" Target="/ppt/slideMasters/theme/theme1.xml" Id="Rb2cbabe5b3e14c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b6f4b07cd149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fc329205c4c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fbbf7622742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e0d60470240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3229141d8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d60703d9042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3a24d6b6e45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36cb93f2741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FIREFIRETO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FIREFIRETO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FIREFIRETO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FIREFIRETO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FIREFIRETO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FIREFIRETO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FIREFIRETO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MØLLER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HENRIK PLØEN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FIREFIRETO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935 639 840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FIREFIRETO AS</a:t>
            </a:r>
          </a:p>
        </p:txBody>
      </p:sp>
    </p:spTree>
  </p:cSld>
  <p:clrMapOvr>
    <a:masterClrMapping xmlns:a="http://schemas.openxmlformats.org/drawingml/2006/main"/>
  </p:clrMapOvr>
</p:sld>
</file>