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6e131c3db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6f4c97ee04308"/>
  </p:sldMasterIdLst>
  <p:sldIdLst>
    <p:sldId xmlns:r="http://schemas.openxmlformats.org/officeDocument/2006/relationships" id="256" r:id="Rdbdfc10bf3e14693"/>
    <p:sldId xmlns:r="http://schemas.openxmlformats.org/officeDocument/2006/relationships" id="257" r:id="R4b224b3b66be4224"/>
    <p:sldId xmlns:r="http://schemas.openxmlformats.org/officeDocument/2006/relationships" id="258" r:id="R42ed6e20720a4dd5"/>
    <p:sldId xmlns:r="http://schemas.openxmlformats.org/officeDocument/2006/relationships" id="259" r:id="R38dff0b5a29e4c8e"/>
    <p:sldId xmlns:r="http://schemas.openxmlformats.org/officeDocument/2006/relationships" id="260" r:id="Rd0c1e2e7cbb6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6f4c97ee04308" /><Relationship Type="http://schemas.openxmlformats.org/officeDocument/2006/relationships/slide" Target="/ppt/slides/slide1.xml" Id="Rdbdfc10bf3e14693" /><Relationship Type="http://schemas.openxmlformats.org/officeDocument/2006/relationships/slide" Target="/ppt/slides/slide2.xml" Id="R4b224b3b66be4224" /><Relationship Type="http://schemas.openxmlformats.org/officeDocument/2006/relationships/slide" Target="/ppt/slides/slide3.xml" Id="R42ed6e20720a4dd5" /><Relationship Type="http://schemas.openxmlformats.org/officeDocument/2006/relationships/slide" Target="/ppt/slides/slide4.xml" Id="R38dff0b5a29e4c8e" /><Relationship Type="http://schemas.openxmlformats.org/officeDocument/2006/relationships/slide" Target="/ppt/slides/slide5.xml" Id="Rd0c1e2e7cbb6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83315d5d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9d579df4464f" /><Relationship Type="http://schemas.openxmlformats.org/officeDocument/2006/relationships/theme" Target="/ppt/slideMasters/theme/theme1.xml" Id="R29d23b1a3afe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79d579df4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73dbf963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0366a056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f1e735fc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ffe02772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1d2f1bb2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CONSTRUCTION FIXXXER WOJCIECH ZACHARA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FIXXXER WOJCIECH ZACHARA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CONSTRUCTION FIXXXER WOJCIECH ZACHARA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FIXXXER WOJCIECH ZACHARA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FIXXXER WOJCIECH ZACHARA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FIXXXER WOJCIECH ZACHARA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Odelsvegen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935 645 506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FIXXXER WOJCIECH ZACHARA</a:t>
            </a:r>
          </a:p>
        </p:txBody>
      </p:sp>
    </p:spTree>
  </p:cSld>
  <p:clrMapOvr>
    <a:masterClrMapping xmlns:a="http://schemas.openxmlformats.org/drawingml/2006/main"/>
  </p:clrMapOvr>
</p:sld>
</file>