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0b321e87f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dd17902784f95"/>
  </p:sldMasterIdLst>
  <p:sldIdLst>
    <p:sldId xmlns:r="http://schemas.openxmlformats.org/officeDocument/2006/relationships" id="256" r:id="Rd8babe5aef72424d"/>
    <p:sldId xmlns:r="http://schemas.openxmlformats.org/officeDocument/2006/relationships" id="257" r:id="Re56446a231444387"/>
    <p:sldId xmlns:r="http://schemas.openxmlformats.org/officeDocument/2006/relationships" id="258" r:id="Rccb0fbed821d430b"/>
    <p:sldId xmlns:r="http://schemas.openxmlformats.org/officeDocument/2006/relationships" id="259" r:id="R0860981c5f894eaa"/>
    <p:sldId xmlns:r="http://schemas.openxmlformats.org/officeDocument/2006/relationships" id="260" r:id="Rf4f6311db9db4b1f"/>
    <p:sldId xmlns:r="http://schemas.openxmlformats.org/officeDocument/2006/relationships" id="261" r:id="R3b79dce32066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dd17902784f95" /><Relationship Type="http://schemas.openxmlformats.org/officeDocument/2006/relationships/slide" Target="/ppt/slides/slide1.xml" Id="Rd8babe5aef72424d" /><Relationship Type="http://schemas.openxmlformats.org/officeDocument/2006/relationships/slide" Target="/ppt/slides/slide2.xml" Id="Re56446a231444387" /><Relationship Type="http://schemas.openxmlformats.org/officeDocument/2006/relationships/slide" Target="/ppt/slides/slide3.xml" Id="Rccb0fbed821d430b" /><Relationship Type="http://schemas.openxmlformats.org/officeDocument/2006/relationships/slide" Target="/ppt/slides/slide4.xml" Id="R0860981c5f894eaa" /><Relationship Type="http://schemas.openxmlformats.org/officeDocument/2006/relationships/slide" Target="/ppt/slides/slide5.xml" Id="Rf4f6311db9db4b1f" /><Relationship Type="http://schemas.openxmlformats.org/officeDocument/2006/relationships/slide" Target="/ppt/slides/slide6.xml" Id="R3b79dce32066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07ef6506e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45af1f5ef46a9" /><Relationship Type="http://schemas.openxmlformats.org/officeDocument/2006/relationships/theme" Target="/ppt/slideMasters/theme/theme1.xml" Id="R8b158b0a9fa7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45af1f5ef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53e3317ac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1ae0f4854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9c7291121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b5ece7ac6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142c1c23f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b913e9db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PÅ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PÅ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PÅ BYGG AS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PÅ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PÅ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PÅ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PÅ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Svarttjønnheia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PÅ BYGG AS</a:t>
            </a:r>
          </a:p>
        </p:txBody>
      </p:sp>
    </p:spTree>
  </p:cSld>
  <p:clrMapOvr>
    <a:masterClrMapping xmlns:a="http://schemas.openxmlformats.org/drawingml/2006/main"/>
  </p:clrMapOvr>
</p:sld>
</file>