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f0b19d516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11e6b38874aa0"/>
  </p:sldMasterIdLst>
  <p:sldIdLst>
    <p:sldId xmlns:r="http://schemas.openxmlformats.org/officeDocument/2006/relationships" id="256" r:id="Ra49c9dc8115a4ff3"/>
    <p:sldId xmlns:r="http://schemas.openxmlformats.org/officeDocument/2006/relationships" id="257" r:id="R9e81ffeed7684ecc"/>
    <p:sldId xmlns:r="http://schemas.openxmlformats.org/officeDocument/2006/relationships" id="258" r:id="Re78983b168744dd2"/>
    <p:sldId xmlns:r="http://schemas.openxmlformats.org/officeDocument/2006/relationships" id="259" r:id="Rc43d522ebdb74203"/>
    <p:sldId xmlns:r="http://schemas.openxmlformats.org/officeDocument/2006/relationships" id="260" r:id="Rda6499dd763b46aa"/>
    <p:sldId xmlns:r="http://schemas.openxmlformats.org/officeDocument/2006/relationships" id="261" r:id="Ra0d8ee2d6ebb49dd"/>
    <p:sldId xmlns:r="http://schemas.openxmlformats.org/officeDocument/2006/relationships" id="262" r:id="Rb6545a5eb333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11e6b38874aa0" /><Relationship Type="http://schemas.openxmlformats.org/officeDocument/2006/relationships/slide" Target="/ppt/slides/slide1.xml" Id="Ra49c9dc8115a4ff3" /><Relationship Type="http://schemas.openxmlformats.org/officeDocument/2006/relationships/slide" Target="/ppt/slides/slide2.xml" Id="R9e81ffeed7684ecc" /><Relationship Type="http://schemas.openxmlformats.org/officeDocument/2006/relationships/slide" Target="/ppt/slides/slide3.xml" Id="Re78983b168744dd2" /><Relationship Type="http://schemas.openxmlformats.org/officeDocument/2006/relationships/slide" Target="/ppt/slides/slide4.xml" Id="Rc43d522ebdb74203" /><Relationship Type="http://schemas.openxmlformats.org/officeDocument/2006/relationships/slide" Target="/ppt/slides/slide5.xml" Id="Rda6499dd763b46aa" /><Relationship Type="http://schemas.openxmlformats.org/officeDocument/2006/relationships/slide" Target="/ppt/slides/slide6.xml" Id="Ra0d8ee2d6ebb49dd" /><Relationship Type="http://schemas.openxmlformats.org/officeDocument/2006/relationships/slide" Target="/ppt/slides/slide7.xml" Id="Rb6545a5eb333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219aecf1e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7a152420a453c" /><Relationship Type="http://schemas.openxmlformats.org/officeDocument/2006/relationships/theme" Target="/ppt/slideMasters/theme/theme1.xml" Id="R5e4609798ece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7a152420a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12568a8d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ba2710da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5c8a0a13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76a1ec58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1f39408d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a3042383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0b0a334a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14 999 997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1 017 583 846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1 032 583 846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KRISTIAN FALNES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GYSLAND FALNES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FALNES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FALNES VIKINGSTAD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FALNES HOLDING AS</a:t>
            </a:r>
          </a:p>
        </p:txBody>
      </p:sp>
    </p:spTree>
  </p:cSld>
  <p:clrMapOvr>
    <a:masterClrMapping xmlns:a="http://schemas.openxmlformats.org/drawingml/2006/main"/>
  </p:clrMapOvr>
</p:sld>
</file>