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d1ff3de4f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37252c6234be1"/>
  </p:sldMasterIdLst>
  <p:sldIdLst>
    <p:sldId xmlns:r="http://schemas.openxmlformats.org/officeDocument/2006/relationships" id="256" r:id="R9380b088c8214502"/>
    <p:sldId xmlns:r="http://schemas.openxmlformats.org/officeDocument/2006/relationships" id="257" r:id="R9a33eb4aa0fa4907"/>
    <p:sldId xmlns:r="http://schemas.openxmlformats.org/officeDocument/2006/relationships" id="258" r:id="R59c0cb4694c94505"/>
    <p:sldId xmlns:r="http://schemas.openxmlformats.org/officeDocument/2006/relationships" id="259" r:id="R1f01954b2ee74daf"/>
    <p:sldId xmlns:r="http://schemas.openxmlformats.org/officeDocument/2006/relationships" id="260" r:id="Rf4ddc6d092d04df5"/>
    <p:sldId xmlns:r="http://schemas.openxmlformats.org/officeDocument/2006/relationships" id="261" r:id="Rcc976031e6f24f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37252c6234be1" /><Relationship Type="http://schemas.openxmlformats.org/officeDocument/2006/relationships/slide" Target="/ppt/slides/slide1.xml" Id="R9380b088c8214502" /><Relationship Type="http://schemas.openxmlformats.org/officeDocument/2006/relationships/slide" Target="/ppt/slides/slide2.xml" Id="R9a33eb4aa0fa4907" /><Relationship Type="http://schemas.openxmlformats.org/officeDocument/2006/relationships/slide" Target="/ppt/slides/slide3.xml" Id="R59c0cb4694c94505" /><Relationship Type="http://schemas.openxmlformats.org/officeDocument/2006/relationships/slide" Target="/ppt/slides/slide4.xml" Id="R1f01954b2ee74daf" /><Relationship Type="http://schemas.openxmlformats.org/officeDocument/2006/relationships/slide" Target="/ppt/slides/slide5.xml" Id="Rf4ddc6d092d04df5" /><Relationship Type="http://schemas.openxmlformats.org/officeDocument/2006/relationships/slide" Target="/ppt/slides/slide6.xml" Id="Rcc976031e6f24f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0182385aa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15a86b7c147a8" /><Relationship Type="http://schemas.openxmlformats.org/officeDocument/2006/relationships/theme" Target="/ppt/slideMasters/theme/theme1.xml" Id="R93dcb17c42884a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015a86b7c1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ec2e19370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3860754f04b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b260a15d4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1f657391348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8ed634701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33b2211294f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ELEKTROSERVICE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ELEKTROSERVICE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ELEKTROSERVICE AS ble etablert [år] og holder til i Indre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ELEKTROSERVICE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ELEKTROSERVICE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ELEKTROSERVICE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663 010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517 098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617 098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1 134 694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ELEKTROSERVICE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Storaneset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5260 Indre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935 667 690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ELEKTROSERVICE AS</a:t>
            </a:r>
          </a:p>
        </p:txBody>
      </p:sp>
    </p:spTree>
  </p:cSld>
  <p:clrMapOvr>
    <a:masterClrMapping xmlns:a="http://schemas.openxmlformats.org/drawingml/2006/main"/>
  </p:clrMapOvr>
</p:sld>
</file>