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05304dc3d44d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eb4c7022bc4a88"/>
  </p:sldMasterIdLst>
  <p:sldIdLst>
    <p:sldId xmlns:r="http://schemas.openxmlformats.org/officeDocument/2006/relationships" id="256" r:id="R39dabd02ae964e45"/>
    <p:sldId xmlns:r="http://schemas.openxmlformats.org/officeDocument/2006/relationships" id="257" r:id="R96a13b448af74fa8"/>
    <p:sldId xmlns:r="http://schemas.openxmlformats.org/officeDocument/2006/relationships" id="258" r:id="Ra79ea35b9c5c4378"/>
    <p:sldId xmlns:r="http://schemas.openxmlformats.org/officeDocument/2006/relationships" id="259" r:id="Rdaa02bcc64914e93"/>
    <p:sldId xmlns:r="http://schemas.openxmlformats.org/officeDocument/2006/relationships" id="260" r:id="R2f0af7ea164748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b4c7022bc4a88" /><Relationship Type="http://schemas.openxmlformats.org/officeDocument/2006/relationships/slide" Target="/ppt/slides/slide1.xml" Id="R39dabd02ae964e45" /><Relationship Type="http://schemas.openxmlformats.org/officeDocument/2006/relationships/slide" Target="/ppt/slides/slide2.xml" Id="R96a13b448af74fa8" /><Relationship Type="http://schemas.openxmlformats.org/officeDocument/2006/relationships/slide" Target="/ppt/slides/slide3.xml" Id="Ra79ea35b9c5c4378" /><Relationship Type="http://schemas.openxmlformats.org/officeDocument/2006/relationships/slide" Target="/ppt/slides/slide4.xml" Id="Rdaa02bcc64914e93" /><Relationship Type="http://schemas.openxmlformats.org/officeDocument/2006/relationships/slide" Target="/ppt/slides/slide5.xml" Id="R2f0af7ea164748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902b9db854a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1ae2a558648e3" /><Relationship Type="http://schemas.openxmlformats.org/officeDocument/2006/relationships/theme" Target="/ppt/slideMasters/theme/theme1.xml" Id="R0144c207975649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81ae2a558648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646fc3beb4d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753cb90f04d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edbd8792742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8de01d05347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bea9523894b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MESTER-VVS NORBECK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MESTER-VVS NORBECK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MESTER-VVS NORBECK ble etablert [år] og holder til i Mogreina.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MESTER-VVS NORBECK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MESTER-VVS NORBECK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MESTER-VVS NORBECK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Møllerstadjordet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2054 Mogreina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935 686 768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MESTER-VVS NORBECK</a:t>
            </a:r>
          </a:p>
        </p:txBody>
      </p:sp>
    </p:spTree>
  </p:cSld>
  <p:clrMapOvr>
    <a:masterClrMapping xmlns:a="http://schemas.openxmlformats.org/drawingml/2006/main"/>
  </p:clrMapOvr>
</p:sld>
</file>