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0f7240490845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7d4ae95b754843"/>
  </p:sldMasterIdLst>
  <p:sldIdLst>
    <p:sldId xmlns:r="http://schemas.openxmlformats.org/officeDocument/2006/relationships" id="256" r:id="R02694dfad54b412a"/>
    <p:sldId xmlns:r="http://schemas.openxmlformats.org/officeDocument/2006/relationships" id="257" r:id="Rc9b7140e127248ca"/>
    <p:sldId xmlns:r="http://schemas.openxmlformats.org/officeDocument/2006/relationships" id="258" r:id="R677ca946d1584682"/>
    <p:sldId xmlns:r="http://schemas.openxmlformats.org/officeDocument/2006/relationships" id="259" r:id="R19d6e6bdf9424b90"/>
    <p:sldId xmlns:r="http://schemas.openxmlformats.org/officeDocument/2006/relationships" id="260" r:id="R434e4346a3a54fe5"/>
    <p:sldId xmlns:r="http://schemas.openxmlformats.org/officeDocument/2006/relationships" id="261" r:id="R26a301ee57ca4fc2"/>
    <p:sldId xmlns:r="http://schemas.openxmlformats.org/officeDocument/2006/relationships" id="262" r:id="R79b48dad174a42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d4ae95b754843" /><Relationship Type="http://schemas.openxmlformats.org/officeDocument/2006/relationships/slide" Target="/ppt/slides/slide1.xml" Id="R02694dfad54b412a" /><Relationship Type="http://schemas.openxmlformats.org/officeDocument/2006/relationships/slide" Target="/ppt/slides/slide2.xml" Id="Rc9b7140e127248ca" /><Relationship Type="http://schemas.openxmlformats.org/officeDocument/2006/relationships/slide" Target="/ppt/slides/slide3.xml" Id="R677ca946d1584682" /><Relationship Type="http://schemas.openxmlformats.org/officeDocument/2006/relationships/slide" Target="/ppt/slides/slide4.xml" Id="R19d6e6bdf9424b90" /><Relationship Type="http://schemas.openxmlformats.org/officeDocument/2006/relationships/slide" Target="/ppt/slides/slide5.xml" Id="R434e4346a3a54fe5" /><Relationship Type="http://schemas.openxmlformats.org/officeDocument/2006/relationships/slide" Target="/ppt/slides/slide6.xml" Id="R26a301ee57ca4fc2" /><Relationship Type="http://schemas.openxmlformats.org/officeDocument/2006/relationships/slide" Target="/ppt/slides/slide7.xml" Id="R79b48dad174a42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e02f447df4b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741d3eec9493f" /><Relationship Type="http://schemas.openxmlformats.org/officeDocument/2006/relationships/theme" Target="/ppt/slideMasters/theme/theme1.xml" Id="R4ad83c14fb5d4c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a741d3eec949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d0b192a9b47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1466d1d5a46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f32c27bb647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3bc1c88384b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bbd4a2e8a4a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12a1803fc41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76d6b7aed42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PENGEPUNG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PENGEPUNG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PENGEPUNG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PENGEPUNG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PENGEPUNG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PENGEPUNG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540 956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PENGEPUNG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 VILJEN NATVIG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FOTTERAPEUT ANN-CHARLOTTE BERGLUND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PENGEPUNG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Øvrevollveien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935 688 108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PENGEPUNG AS</a:t>
            </a:r>
          </a:p>
        </p:txBody>
      </p:sp>
    </p:spTree>
  </p:cSld>
  <p:clrMapOvr>
    <a:masterClrMapping xmlns:a="http://schemas.openxmlformats.org/drawingml/2006/main"/>
  </p:clrMapOvr>
</p:sld>
</file>