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e9d46555e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4e637904d4f59"/>
  </p:sldMasterIdLst>
  <p:sldIdLst>
    <p:sldId xmlns:r="http://schemas.openxmlformats.org/officeDocument/2006/relationships" id="256" r:id="Re675ce7c80164871"/>
    <p:sldId xmlns:r="http://schemas.openxmlformats.org/officeDocument/2006/relationships" id="257" r:id="R2a1223564da145b7"/>
    <p:sldId xmlns:r="http://schemas.openxmlformats.org/officeDocument/2006/relationships" id="258" r:id="Rdd8796ef689547e4"/>
    <p:sldId xmlns:r="http://schemas.openxmlformats.org/officeDocument/2006/relationships" id="259" r:id="R7b66ad031dd141ee"/>
    <p:sldId xmlns:r="http://schemas.openxmlformats.org/officeDocument/2006/relationships" id="260" r:id="R392f4f4d371f444f"/>
    <p:sldId xmlns:r="http://schemas.openxmlformats.org/officeDocument/2006/relationships" id="261" r:id="R6525e26c9d93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4e637904d4f59" /><Relationship Type="http://schemas.openxmlformats.org/officeDocument/2006/relationships/slide" Target="/ppt/slides/slide1.xml" Id="Re675ce7c80164871" /><Relationship Type="http://schemas.openxmlformats.org/officeDocument/2006/relationships/slide" Target="/ppt/slides/slide2.xml" Id="R2a1223564da145b7" /><Relationship Type="http://schemas.openxmlformats.org/officeDocument/2006/relationships/slide" Target="/ppt/slides/slide3.xml" Id="Rdd8796ef689547e4" /><Relationship Type="http://schemas.openxmlformats.org/officeDocument/2006/relationships/slide" Target="/ppt/slides/slide4.xml" Id="R7b66ad031dd141ee" /><Relationship Type="http://schemas.openxmlformats.org/officeDocument/2006/relationships/slide" Target="/ppt/slides/slide5.xml" Id="R392f4f4d371f444f" /><Relationship Type="http://schemas.openxmlformats.org/officeDocument/2006/relationships/slide" Target="/ppt/slides/slide6.xml" Id="R6525e26c9d93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38aab32c0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d4ee57dc94cc8" /><Relationship Type="http://schemas.openxmlformats.org/officeDocument/2006/relationships/theme" Target="/ppt/slideMasters/theme/theme1.xml" Id="R1c1bdabb14dc42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d4ee57dc94c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cf9bc034640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572a57cc7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bf6c194e8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d45e2004e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338589912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991ff2556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75 098 045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1 762 461 698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2 295 450 972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