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5aebd0be8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e7d907e3a422e"/>
  </p:sldMasterIdLst>
  <p:sldIdLst>
    <p:sldId xmlns:r="http://schemas.openxmlformats.org/officeDocument/2006/relationships" id="256" r:id="Rc936db7b721f4e9c"/>
    <p:sldId xmlns:r="http://schemas.openxmlformats.org/officeDocument/2006/relationships" id="257" r:id="Re9e46a2d62cd4bbc"/>
    <p:sldId xmlns:r="http://schemas.openxmlformats.org/officeDocument/2006/relationships" id="258" r:id="Rbf52c6dd58fc4592"/>
    <p:sldId xmlns:r="http://schemas.openxmlformats.org/officeDocument/2006/relationships" id="259" r:id="R05e1ac5aed894b46"/>
    <p:sldId xmlns:r="http://schemas.openxmlformats.org/officeDocument/2006/relationships" id="260" r:id="R64fd0acaeb5f4e13"/>
    <p:sldId xmlns:r="http://schemas.openxmlformats.org/officeDocument/2006/relationships" id="261" r:id="R9eab9e324ada401a"/>
    <p:sldId xmlns:r="http://schemas.openxmlformats.org/officeDocument/2006/relationships" id="262" r:id="Rd66b3b0f5e67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e7d907e3a422e" /><Relationship Type="http://schemas.openxmlformats.org/officeDocument/2006/relationships/slide" Target="/ppt/slides/slide1.xml" Id="Rc936db7b721f4e9c" /><Relationship Type="http://schemas.openxmlformats.org/officeDocument/2006/relationships/slide" Target="/ppt/slides/slide2.xml" Id="Re9e46a2d62cd4bbc" /><Relationship Type="http://schemas.openxmlformats.org/officeDocument/2006/relationships/slide" Target="/ppt/slides/slide3.xml" Id="Rbf52c6dd58fc4592" /><Relationship Type="http://schemas.openxmlformats.org/officeDocument/2006/relationships/slide" Target="/ppt/slides/slide4.xml" Id="R05e1ac5aed894b46" /><Relationship Type="http://schemas.openxmlformats.org/officeDocument/2006/relationships/slide" Target="/ppt/slides/slide5.xml" Id="R64fd0acaeb5f4e13" /><Relationship Type="http://schemas.openxmlformats.org/officeDocument/2006/relationships/slide" Target="/ppt/slides/slide6.xml" Id="R9eab9e324ada401a" /><Relationship Type="http://schemas.openxmlformats.org/officeDocument/2006/relationships/slide" Target="/ppt/slides/slide7.xml" Id="Rd66b3b0f5e67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3ebd8ce6e41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3df3d5854b32" /><Relationship Type="http://schemas.openxmlformats.org/officeDocument/2006/relationships/theme" Target="/ppt/slideMasters/theme/theme1.xml" Id="Raa1fcec4120540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e3df3d585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08651f1b7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9b52bba9f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7a0161b2d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2bb3290b5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994c91e83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df0ad3ba4d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06bc660e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KNK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Karlsen, Svevegen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