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cd14343e649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9e5ebf6d0646d4"/>
  </p:sldMasterIdLst>
  <p:sldIdLst>
    <p:sldId xmlns:r="http://schemas.openxmlformats.org/officeDocument/2006/relationships" id="256" r:id="R3bd82ce1b8a44ae6"/>
    <p:sldId xmlns:r="http://schemas.openxmlformats.org/officeDocument/2006/relationships" id="257" r:id="Rf84dc644d7324193"/>
    <p:sldId xmlns:r="http://schemas.openxmlformats.org/officeDocument/2006/relationships" id="258" r:id="R35259781044440fa"/>
    <p:sldId xmlns:r="http://schemas.openxmlformats.org/officeDocument/2006/relationships" id="259" r:id="Rd5b71ecf441b413b"/>
    <p:sldId xmlns:r="http://schemas.openxmlformats.org/officeDocument/2006/relationships" id="260" r:id="Rfdc6fee6c938491a"/>
    <p:sldId xmlns:r="http://schemas.openxmlformats.org/officeDocument/2006/relationships" id="261" r:id="R97dcce32554c4f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e5ebf6d0646d4" /><Relationship Type="http://schemas.openxmlformats.org/officeDocument/2006/relationships/slide" Target="/ppt/slides/slide1.xml" Id="R3bd82ce1b8a44ae6" /><Relationship Type="http://schemas.openxmlformats.org/officeDocument/2006/relationships/slide" Target="/ppt/slides/slide2.xml" Id="Rf84dc644d7324193" /><Relationship Type="http://schemas.openxmlformats.org/officeDocument/2006/relationships/slide" Target="/ppt/slides/slide3.xml" Id="R35259781044440fa" /><Relationship Type="http://schemas.openxmlformats.org/officeDocument/2006/relationships/slide" Target="/ppt/slides/slide4.xml" Id="Rd5b71ecf441b413b" /><Relationship Type="http://schemas.openxmlformats.org/officeDocument/2006/relationships/slide" Target="/ppt/slides/slide5.xml" Id="Rfdc6fee6c938491a" /><Relationship Type="http://schemas.openxmlformats.org/officeDocument/2006/relationships/slide" Target="/ppt/slides/slide6.xml" Id="R97dcce32554c4f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526ea5ea2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95fb599a249fe" /><Relationship Type="http://schemas.openxmlformats.org/officeDocument/2006/relationships/theme" Target="/ppt/slideMasters/theme/theme1.xml" Id="R794ecf3075ea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c95fb599a2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adba1bf35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2f3a8307d42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9a51a5549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3d9fb6cf944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66f22fedf48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1f7633a4540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FAGBYGG INNLANDET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FAGBYGG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FAGBYGG INNLANDET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FAGBYGG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FAGBYGG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FAGBYGG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2 403 362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FAGBYGG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Mausetvegen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935 706 033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FAGBYGG INNLANDET AS</a:t>
            </a:r>
          </a:p>
        </p:txBody>
      </p:sp>
    </p:spTree>
  </p:cSld>
  <p:clrMapOvr>
    <a:masterClrMapping xmlns:a="http://schemas.openxmlformats.org/drawingml/2006/main"/>
  </p:clrMapOvr>
</p:sld>
</file>