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9a21d5f84c4d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442b106c1b47fb"/>
  </p:sldMasterIdLst>
  <p:sldIdLst>
    <p:sldId xmlns:r="http://schemas.openxmlformats.org/officeDocument/2006/relationships" id="256" r:id="Raa1191c3255f456d"/>
    <p:sldId xmlns:r="http://schemas.openxmlformats.org/officeDocument/2006/relationships" id="257" r:id="R6f2f089aa1584189"/>
    <p:sldId xmlns:r="http://schemas.openxmlformats.org/officeDocument/2006/relationships" id="258" r:id="Rfc4c09d213e045e6"/>
    <p:sldId xmlns:r="http://schemas.openxmlformats.org/officeDocument/2006/relationships" id="259" r:id="R7abbc2c488214038"/>
    <p:sldId xmlns:r="http://schemas.openxmlformats.org/officeDocument/2006/relationships" id="260" r:id="R93b1c38755d74770"/>
    <p:sldId xmlns:r="http://schemas.openxmlformats.org/officeDocument/2006/relationships" id="261" r:id="Ra69d930285664651"/>
    <p:sldId xmlns:r="http://schemas.openxmlformats.org/officeDocument/2006/relationships" id="262" r:id="R4d33c1e844834e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42b106c1b47fb" /><Relationship Type="http://schemas.openxmlformats.org/officeDocument/2006/relationships/slide" Target="/ppt/slides/slide1.xml" Id="Raa1191c3255f456d" /><Relationship Type="http://schemas.openxmlformats.org/officeDocument/2006/relationships/slide" Target="/ppt/slides/slide2.xml" Id="R6f2f089aa1584189" /><Relationship Type="http://schemas.openxmlformats.org/officeDocument/2006/relationships/slide" Target="/ppt/slides/slide3.xml" Id="Rfc4c09d213e045e6" /><Relationship Type="http://schemas.openxmlformats.org/officeDocument/2006/relationships/slide" Target="/ppt/slides/slide4.xml" Id="R7abbc2c488214038" /><Relationship Type="http://schemas.openxmlformats.org/officeDocument/2006/relationships/slide" Target="/ppt/slides/slide5.xml" Id="R93b1c38755d74770" /><Relationship Type="http://schemas.openxmlformats.org/officeDocument/2006/relationships/slide" Target="/ppt/slides/slide6.xml" Id="Ra69d930285664651" /><Relationship Type="http://schemas.openxmlformats.org/officeDocument/2006/relationships/slide" Target="/ppt/slides/slide7.xml" Id="R4d33c1e844834e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f447c54ad643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7387a02f14c5b" /><Relationship Type="http://schemas.openxmlformats.org/officeDocument/2006/relationships/theme" Target="/ppt/slideMasters/theme/theme1.xml" Id="Rdef7e431b6864f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d7387a02f14c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9a1ba197044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dc5c22eee4c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3e01b0f0743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b2962fea74b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fd2ba27db49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da8b4b30a40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d46aa6bdc49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TH. JOHANSEN &amp; SØNNER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TH. JOHANSEN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TH. JOHANSEN &amp; SØNNER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TH. JOHANSEN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TH. JOHANSEN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TH. JOHANSEN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191 550 586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9 232 496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8 018 828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18 058 852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91 219 597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TH. JOHANSEN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DOBLOUG ENTREPRENØR HOLDING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THOMAS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SKJERPINGSTAD TOM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VESTLI JAN INGVAR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GRANDUM RENATE LUNDE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HOBERG ARILD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TH. JOHANSEN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Næringsparkvegen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post@thjohansen.no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935 721 652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TH. JOHANSEN &amp; SØNNER AS</a:t>
            </a:r>
          </a:p>
        </p:txBody>
      </p:sp>
    </p:spTree>
  </p:cSld>
  <p:clrMapOvr>
    <a:masterClrMapping xmlns:a="http://schemas.openxmlformats.org/drawingml/2006/main"/>
  </p:clrMapOvr>
</p:sld>
</file>