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7e07fb14b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1065268b54824"/>
  </p:sldMasterIdLst>
  <p:sldIdLst>
    <p:sldId xmlns:r="http://schemas.openxmlformats.org/officeDocument/2006/relationships" id="256" r:id="R7e2c1b9d296c4a12"/>
    <p:sldId xmlns:r="http://schemas.openxmlformats.org/officeDocument/2006/relationships" id="257" r:id="R5385a5b69939419c"/>
    <p:sldId xmlns:r="http://schemas.openxmlformats.org/officeDocument/2006/relationships" id="258" r:id="Rf25941b5300d4642"/>
    <p:sldId xmlns:r="http://schemas.openxmlformats.org/officeDocument/2006/relationships" id="259" r:id="R55434bacaab54114"/>
    <p:sldId xmlns:r="http://schemas.openxmlformats.org/officeDocument/2006/relationships" id="260" r:id="Re1374d667c9749d7"/>
    <p:sldId xmlns:r="http://schemas.openxmlformats.org/officeDocument/2006/relationships" id="261" r:id="Re065d7f8d3614c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1065268b54824" /><Relationship Type="http://schemas.openxmlformats.org/officeDocument/2006/relationships/slide" Target="/ppt/slides/slide1.xml" Id="R7e2c1b9d296c4a12" /><Relationship Type="http://schemas.openxmlformats.org/officeDocument/2006/relationships/slide" Target="/ppt/slides/slide2.xml" Id="R5385a5b69939419c" /><Relationship Type="http://schemas.openxmlformats.org/officeDocument/2006/relationships/slide" Target="/ppt/slides/slide3.xml" Id="Rf25941b5300d4642" /><Relationship Type="http://schemas.openxmlformats.org/officeDocument/2006/relationships/slide" Target="/ppt/slides/slide4.xml" Id="R55434bacaab54114" /><Relationship Type="http://schemas.openxmlformats.org/officeDocument/2006/relationships/slide" Target="/ppt/slides/slide5.xml" Id="Re1374d667c9749d7" /><Relationship Type="http://schemas.openxmlformats.org/officeDocument/2006/relationships/slide" Target="/ppt/slides/slide6.xml" Id="Re065d7f8d3614c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a6f45c5f04f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1c9049e643c8" /><Relationship Type="http://schemas.openxmlformats.org/officeDocument/2006/relationships/theme" Target="/ppt/slideMasters/theme/theme1.xml" Id="R6414beff2caa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01c9049e6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4c56c663f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7888f50c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dbd1700a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998efd67d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c0bad082c4a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f59aec37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DANO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DANO TAK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2 332 924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569 049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592 549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1 570 078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935 722 675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DANO TAK AS</a:t>
            </a:r>
          </a:p>
        </p:txBody>
      </p:sp>
    </p:spTree>
  </p:cSld>
  <p:clrMapOvr>
    <a:masterClrMapping xmlns:a="http://schemas.openxmlformats.org/drawingml/2006/main"/>
  </p:clrMapOvr>
</p:sld>
</file>