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10839dd0b1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3642dc17846ba"/>
  </p:sldMasterIdLst>
  <p:sldIdLst>
    <p:sldId xmlns:r="http://schemas.openxmlformats.org/officeDocument/2006/relationships" id="256" r:id="R3e6f30b9bc9448e0"/>
    <p:sldId xmlns:r="http://schemas.openxmlformats.org/officeDocument/2006/relationships" id="257" r:id="Rd838fb3810344bfc"/>
    <p:sldId xmlns:r="http://schemas.openxmlformats.org/officeDocument/2006/relationships" id="258" r:id="R1f124fe2c4ac48be"/>
    <p:sldId xmlns:r="http://schemas.openxmlformats.org/officeDocument/2006/relationships" id="259" r:id="R6cba5873ce644d29"/>
    <p:sldId xmlns:r="http://schemas.openxmlformats.org/officeDocument/2006/relationships" id="260" r:id="R2b8b6cd826f542e6"/>
    <p:sldId xmlns:r="http://schemas.openxmlformats.org/officeDocument/2006/relationships" id="261" r:id="R9986e3a8a48840c5"/>
    <p:sldId xmlns:r="http://schemas.openxmlformats.org/officeDocument/2006/relationships" id="262" r:id="Ra82316a477ea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3642dc17846ba" /><Relationship Type="http://schemas.openxmlformats.org/officeDocument/2006/relationships/slide" Target="/ppt/slides/slide1.xml" Id="R3e6f30b9bc9448e0" /><Relationship Type="http://schemas.openxmlformats.org/officeDocument/2006/relationships/slide" Target="/ppt/slides/slide2.xml" Id="Rd838fb3810344bfc" /><Relationship Type="http://schemas.openxmlformats.org/officeDocument/2006/relationships/slide" Target="/ppt/slides/slide3.xml" Id="R1f124fe2c4ac48be" /><Relationship Type="http://schemas.openxmlformats.org/officeDocument/2006/relationships/slide" Target="/ppt/slides/slide4.xml" Id="R6cba5873ce644d29" /><Relationship Type="http://schemas.openxmlformats.org/officeDocument/2006/relationships/slide" Target="/ppt/slides/slide5.xml" Id="R2b8b6cd826f542e6" /><Relationship Type="http://schemas.openxmlformats.org/officeDocument/2006/relationships/slide" Target="/ppt/slides/slide6.xml" Id="R9986e3a8a48840c5" /><Relationship Type="http://schemas.openxmlformats.org/officeDocument/2006/relationships/slide" Target="/ppt/slides/slide7.xml" Id="Ra82316a477ea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931f891ab44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7564107aa4562" /><Relationship Type="http://schemas.openxmlformats.org/officeDocument/2006/relationships/theme" Target="/ppt/slideMasters/theme/theme1.xml" Id="R453aafb61f9e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7564107aa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42d3f58bc42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481963a8a45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35c1fec26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692a9d9af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8fe6ee4c948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43d01de764d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c1e2c866e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TARAVIK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−72 921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5 017 313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SIGMUND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Rogalandgata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5522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935 722 772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TARAVIK INVEST AS</a:t>
            </a:r>
          </a:p>
        </p:txBody>
      </p:sp>
    </p:spTree>
  </p:cSld>
  <p:clrMapOvr>
    <a:masterClrMapping xmlns:a="http://schemas.openxmlformats.org/drawingml/2006/main"/>
  </p:clrMapOvr>
</p:sld>
</file>